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CC00"/>
    <a:srgbClr val="FFFFFF"/>
    <a:srgbClr val="F5FBFD"/>
    <a:srgbClr val="660033"/>
    <a:srgbClr val="660066"/>
    <a:srgbClr val="9900CC"/>
    <a:srgbClr val="FFCCCC"/>
    <a:srgbClr val="FF99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F394E1-358C-4C70-9095-AD3A221CC2FF}" v="38" dt="2022-07-27T13:31:30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77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06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5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39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9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83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10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56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32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6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83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F445-9823-4E32-B2BC-74EC14C0B565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88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F5FBFD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3D3D46-1028-900B-0746-30EC80F3737A}"/>
              </a:ext>
            </a:extLst>
          </p:cNvPr>
          <p:cNvSpPr txBox="1"/>
          <p:nvPr/>
        </p:nvSpPr>
        <p:spPr>
          <a:xfrm>
            <a:off x="-114299" y="8886412"/>
            <a:ext cx="7016536" cy="10191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04CC8F1-BC98-CB03-1A41-7A4ECBA2B120}"/>
              </a:ext>
            </a:extLst>
          </p:cNvPr>
          <p:cNvSpPr txBox="1"/>
          <p:nvPr/>
        </p:nvSpPr>
        <p:spPr>
          <a:xfrm>
            <a:off x="389106" y="9163455"/>
            <a:ext cx="6557367" cy="675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</a:pPr>
            <a:r>
              <a:rPr lang="ja-JP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〒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754-0041 </a:t>
            </a:r>
            <a:r>
              <a:rPr lang="ja-JP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山口市小郡令和１丁目１番１号　山口市産業交流拠点施設４階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</a:pPr>
            <a:r>
              <a:rPr lang="en-US" altLang="ja-JP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 </a:t>
            </a:r>
            <a:r>
              <a:rPr lang="ja-JP" altLang="en-US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　　　　　　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 TEL:083-902-0045</a:t>
            </a:r>
            <a:r>
              <a:rPr lang="ja-JP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　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FAX</a:t>
            </a:r>
            <a:r>
              <a:rPr lang="ja-JP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：</a:t>
            </a:r>
            <a:r>
              <a:rPr lang="en-US" altLang="ja-JP" sz="1400" kern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083-902-9010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</a:pPr>
            <a:r>
              <a:rPr lang="en-US" altLang="ja-JP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 </a:t>
            </a:r>
            <a:r>
              <a:rPr lang="ja-JP" altLang="en-US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　　　　　　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 E-mail</a:t>
            </a:r>
            <a:r>
              <a:rPr lang="ja-JP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：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projin@yipf.or.jp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2C1A2D-3612-12EE-F7DF-A26B7D51C1F2}"/>
              </a:ext>
            </a:extLst>
          </p:cNvPr>
          <p:cNvSpPr txBox="1"/>
          <p:nvPr/>
        </p:nvSpPr>
        <p:spPr>
          <a:xfrm>
            <a:off x="-67364" y="8668988"/>
            <a:ext cx="6946473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山口県プロフェッショナル人材戦略拠点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87A4B0-0D78-5092-C85E-4227BE599235}"/>
              </a:ext>
            </a:extLst>
          </p:cNvPr>
          <p:cNvSpPr txBox="1"/>
          <p:nvPr/>
        </p:nvSpPr>
        <p:spPr>
          <a:xfrm>
            <a:off x="250451" y="4989622"/>
            <a:ext cx="1678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r>
              <a:rPr kumimoji="1" lang="ja-JP" altLang="en-US" b="1" dirty="0"/>
              <a:t>日時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947C028-27FE-A1AA-FB47-C773349C767E}"/>
              </a:ext>
            </a:extLst>
          </p:cNvPr>
          <p:cNvSpPr txBox="1"/>
          <p:nvPr/>
        </p:nvSpPr>
        <p:spPr>
          <a:xfrm>
            <a:off x="2051663" y="4905009"/>
            <a:ext cx="398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日（火）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A49B935-FDC2-BE9E-CEB9-D37EF2B60A58}"/>
              </a:ext>
            </a:extLst>
          </p:cNvPr>
          <p:cNvSpPr txBox="1"/>
          <p:nvPr/>
        </p:nvSpPr>
        <p:spPr>
          <a:xfrm>
            <a:off x="291245" y="5664327"/>
            <a:ext cx="1678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開催方法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6596F4E-B410-98FF-B7A6-B4BD5C6DC407}"/>
              </a:ext>
            </a:extLst>
          </p:cNvPr>
          <p:cNvSpPr txBox="1"/>
          <p:nvPr/>
        </p:nvSpPr>
        <p:spPr>
          <a:xfrm>
            <a:off x="2016372" y="5660777"/>
            <a:ext cx="511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によるオンライン開催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97E1FEB-2693-7A14-5061-35D32AF94859}"/>
              </a:ext>
            </a:extLst>
          </p:cNvPr>
          <p:cNvSpPr txBox="1"/>
          <p:nvPr/>
        </p:nvSpPr>
        <p:spPr>
          <a:xfrm>
            <a:off x="291245" y="6307152"/>
            <a:ext cx="1789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副・兼業情報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提供者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26CA539-AA33-AAE6-57E1-143EDBFFC927}"/>
              </a:ext>
            </a:extLst>
          </p:cNvPr>
          <p:cNvSpPr txBox="1"/>
          <p:nvPr/>
        </p:nvSpPr>
        <p:spPr>
          <a:xfrm>
            <a:off x="182466" y="7169520"/>
            <a:ext cx="1587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参加費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7756632-6943-CCAE-4F2B-0C29CE5970D9}"/>
              </a:ext>
            </a:extLst>
          </p:cNvPr>
          <p:cNvSpPr txBox="1"/>
          <p:nvPr/>
        </p:nvSpPr>
        <p:spPr>
          <a:xfrm>
            <a:off x="2042519" y="7211689"/>
            <a:ext cx="1432493" cy="368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無　　料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F2B461E-976B-F48D-2977-44C68AE8BFAA}"/>
              </a:ext>
            </a:extLst>
          </p:cNvPr>
          <p:cNvSpPr txBox="1"/>
          <p:nvPr/>
        </p:nvSpPr>
        <p:spPr>
          <a:xfrm>
            <a:off x="205538" y="7780267"/>
            <a:ext cx="1541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申込方法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C4CE8C1-A86C-885A-0169-4551388A98BE}"/>
              </a:ext>
            </a:extLst>
          </p:cNvPr>
          <p:cNvSpPr txBox="1"/>
          <p:nvPr/>
        </p:nvSpPr>
        <p:spPr>
          <a:xfrm>
            <a:off x="2016372" y="7834128"/>
            <a:ext cx="4384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b="1" i="0" dirty="0">
                <a:effectLst/>
                <a:latin typeface="Open Sans" panose="020B0606030504020204" pitchFamily="34" charset="0"/>
              </a:rPr>
              <a:t>裏面をご参照ください。</a:t>
            </a:r>
            <a:endParaRPr lang="en-US" altLang="ja-JP" b="1" i="0" dirty="0">
              <a:effectLst/>
              <a:latin typeface="Open Sans" panose="020B0606030504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AD8EA7-8B85-3C97-D853-1D83234EDC3D}"/>
              </a:ext>
            </a:extLst>
          </p:cNvPr>
          <p:cNvSpPr txBox="1"/>
          <p:nvPr/>
        </p:nvSpPr>
        <p:spPr>
          <a:xfrm>
            <a:off x="731458" y="1356783"/>
            <a:ext cx="5600041" cy="12618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首都圏等プロフェッショナル人材採用相談会</a:t>
            </a:r>
          </a:p>
        </p:txBody>
      </p:sp>
      <p:sp useBgFill="1"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CBE96E-4BAE-8F7A-B016-BA996C8AF42B}"/>
              </a:ext>
            </a:extLst>
          </p:cNvPr>
          <p:cNvSpPr txBox="1"/>
          <p:nvPr/>
        </p:nvSpPr>
        <p:spPr>
          <a:xfrm>
            <a:off x="1454250" y="780892"/>
            <a:ext cx="3816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sz="2400" i="1" kern="100" dirty="0">
                <a:solidFill>
                  <a:srgbClr val="99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en-US" altLang="ja-JP" sz="2400" i="1" kern="100" dirty="0">
                <a:solidFill>
                  <a:srgbClr val="99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2400" i="1" kern="100" dirty="0">
                <a:solidFill>
                  <a:srgbClr val="99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年度第</a:t>
            </a:r>
            <a:r>
              <a:rPr lang="en-US" altLang="ja-JP" sz="2400" i="1" kern="100" dirty="0">
                <a:solidFill>
                  <a:srgbClr val="99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400" i="1" kern="100" dirty="0">
                <a:solidFill>
                  <a:srgbClr val="99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</a:t>
            </a:r>
            <a:endParaRPr lang="ja-JP" altLang="ja-JP" sz="2000" i="1" kern="100" dirty="0">
              <a:solidFill>
                <a:srgbClr val="99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C8C86DA-7DBD-A6B0-A6D1-23EC3387A336}"/>
              </a:ext>
            </a:extLst>
          </p:cNvPr>
          <p:cNvSpPr txBox="1"/>
          <p:nvPr/>
        </p:nvSpPr>
        <p:spPr>
          <a:xfrm>
            <a:off x="731458" y="3336697"/>
            <a:ext cx="5431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副業・兼業による課題解決ニーズがある</a:t>
            </a:r>
            <a:endParaRPr lang="en-US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県内中小企業者に副業・兼業希望者の活用の</a:t>
            </a:r>
            <a:endParaRPr lang="en-US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ご提案をします。</a:t>
            </a:r>
            <a:endParaRPr lang="ja-JP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9B1BDA-7F67-6691-64DA-53975C02D191}"/>
              </a:ext>
            </a:extLst>
          </p:cNvPr>
          <p:cNvSpPr txBox="1"/>
          <p:nvPr/>
        </p:nvSpPr>
        <p:spPr>
          <a:xfrm>
            <a:off x="1243553" y="2608350"/>
            <a:ext cx="440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副業・兼業特化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C894FB3-6F51-62FA-25F0-4AB810211E8C}"/>
              </a:ext>
            </a:extLst>
          </p:cNvPr>
          <p:cNvSpPr txBox="1"/>
          <p:nvPr/>
        </p:nvSpPr>
        <p:spPr>
          <a:xfrm>
            <a:off x="2081135" y="6312144"/>
            <a:ext cx="408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パーソルキャリア株式会社（</a:t>
            </a:r>
            <a:r>
              <a:rPr kumimoji="1" lang="en-US" altLang="ja-JP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Loino</a:t>
            </a:r>
            <a:r>
              <a:rPr kumimoji="1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829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D485B35-9120-534B-668A-41C2EF984C28}"/>
              </a:ext>
            </a:extLst>
          </p:cNvPr>
          <p:cNvSpPr/>
          <p:nvPr/>
        </p:nvSpPr>
        <p:spPr>
          <a:xfrm>
            <a:off x="655238" y="707465"/>
            <a:ext cx="5547519" cy="1848474"/>
          </a:xfrm>
          <a:prstGeom prst="roundRect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年度第</a:t>
            </a:r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首都圏等プロフェッショナル</a:t>
            </a:r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人材採用相談会</a:t>
            </a:r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副業・兼業特化</a:t>
            </a:r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E809915C-4D8B-6EBB-AF58-B0CF4002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167885"/>
              </p:ext>
            </p:extLst>
          </p:nvPr>
        </p:nvGraphicFramePr>
        <p:xfrm>
          <a:off x="533400" y="2897094"/>
          <a:ext cx="5775995" cy="5144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530">
                  <a:extLst>
                    <a:ext uri="{9D8B030D-6E8A-4147-A177-3AD203B41FA5}">
                      <a16:colId xmlns:a16="http://schemas.microsoft.com/office/drawing/2014/main" val="1232005384"/>
                    </a:ext>
                  </a:extLst>
                </a:gridCol>
                <a:gridCol w="4480465">
                  <a:extLst>
                    <a:ext uri="{9D8B030D-6E8A-4147-A177-3AD203B41FA5}">
                      <a16:colId xmlns:a16="http://schemas.microsoft.com/office/drawing/2014/main" val="1819233860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令和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日（火）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13:00~17:00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974459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人材情報提供者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パーソルキャリア株式会社（</a:t>
                      </a:r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Loino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5761756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di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参加企業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副・兼業ニーズがある県内中小企業</a:t>
                      </a:r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社程度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796141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di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パーソルキャリアの副兼業部門である</a:t>
                      </a:r>
                      <a:r>
                        <a:rPr lang="en-US" altLang="ja-JP" sz="1100" kern="100" dirty="0" err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Loino</a:t>
                      </a:r>
                      <a:r>
                        <a:rPr lang="ja-JP" altLang="en-US" sz="110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と副業・兼業人材の活用の興味がある県内中小企業が採用相談を実施し、副業・兼業人材の活用につなげる。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903259"/>
                  </a:ext>
                </a:extLst>
              </a:tr>
              <a:tr h="2006849">
                <a:tc>
                  <a:txBody>
                    <a:bodyPr/>
                    <a:lstStyle/>
                    <a:p>
                      <a:pPr marL="0" marR="0" lvl="0" indent="0" algn="di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開催方法と相談会の流れ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Zoom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を使用した、パーソルキャリア㈱の副・兼業部門</a:t>
                      </a:r>
                      <a:r>
                        <a:rPr lang="en-US" altLang="ja-JP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Loino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との個別面談会です。面談時間は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分間です。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①～⑤の中からご希望の時間から開始、（申込時にご希望の開始時間を指定していだきます。）面談終了後ご退出となります。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セッション①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13:30~14:00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、セッション②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14:10~14:40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セッション③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14:50~15:20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、セッション④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15:30~16:00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セッション⑤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16:10~16:40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その後、相談の内容を受けて、</a:t>
                      </a:r>
                      <a:r>
                        <a:rPr lang="en-US" altLang="ja-JP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Loino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から人材についての連絡があります。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個別面談時はプロ人拠点のメンバーも参加し、ファシリテートいたします。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7256578"/>
                  </a:ext>
                </a:extLst>
              </a:tr>
              <a:tr h="1300033">
                <a:tc>
                  <a:txBody>
                    <a:bodyPr/>
                    <a:lstStyle/>
                    <a:p>
                      <a:pPr marL="0" marR="0" lvl="0" indent="0" algn="di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申込み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企業名：</a:t>
                      </a:r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ご担当者：</a:t>
                      </a:r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en-US" altLang="ja-JP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lang="ja-JP" altLang="en-US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メールアドレス：</a:t>
                      </a:r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①参加する　　　　②参加しない</a:t>
                      </a:r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725723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5E6574-183E-F712-5A2F-72616BB5B118}"/>
              </a:ext>
            </a:extLst>
          </p:cNvPr>
          <p:cNvSpPr txBox="1"/>
          <p:nvPr/>
        </p:nvSpPr>
        <p:spPr>
          <a:xfrm>
            <a:off x="2732642" y="8123241"/>
            <a:ext cx="4045348" cy="107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★お問い合わせ</a:t>
            </a:r>
            <a:b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山口県プロフェッショナル人材戦略拠点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☎　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083-902-0045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✉　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projin@yipf.or.jp </a:t>
            </a:r>
            <a:r>
              <a:rPr lang="en-US" altLang="ja-JP" sz="1800" kern="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Epor.jp</a:t>
            </a:r>
            <a:endParaRPr lang="en-US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</a:pP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ja-JP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779</TotalTime>
  <Words>366</Words>
  <Application>Microsoft Office PowerPoint</Application>
  <PresentationFormat>A4 210 x 297 mm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Meiryo UI</vt:lpstr>
      <vt:lpstr>メイリオ</vt:lpstr>
      <vt:lpstr>Arial</vt:lpstr>
      <vt:lpstr>Calibri</vt:lpstr>
      <vt:lpstr>Calibri Light</vt:lpstr>
      <vt:lpstr>Century</vt:lpstr>
      <vt:lpstr>Open Sans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浅川　滋子</dc:creator>
  <cp:lastModifiedBy>浅川　滋子</cp:lastModifiedBy>
  <cp:revision>38</cp:revision>
  <cp:lastPrinted>2022-11-15T00:37:00Z</cp:lastPrinted>
  <dcterms:created xsi:type="dcterms:W3CDTF">2022-07-14T00:39:58Z</dcterms:created>
  <dcterms:modified xsi:type="dcterms:W3CDTF">2022-11-15T03:02:42Z</dcterms:modified>
</cp:coreProperties>
</file>