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BD022E-5369-3170-10FD-6F62D6567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59E2FC2-FE04-137B-D84C-F6F337034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ED3956-D5E2-838E-DA71-471201DA4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1D047C-71BE-46F2-6B07-B9AB7774D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8D10D9-8F2F-A4FA-02A4-96475FC0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13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364C4C-8118-371E-AD90-766CCA20D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B01764-0F4C-840A-7A43-135D927CA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E06A-D7E5-6C52-1DFA-67A68CA4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84FB08-1A39-A6F0-3800-52E59599E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0DD6F4-3A09-2D6C-0CA1-89F578852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27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D8036C4-AE88-71CE-ED59-D1607CDD3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8A2E35F-00B9-6FEF-66FE-FC488BBE8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F33EA5-6829-DA17-328D-5DF63C6B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940BD3-804B-5434-1AF3-14135F32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A2CA68-49C1-8FF0-5218-7F2603FE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15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117A3-B0B3-D98D-E9C7-B85AE194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EA08E6-3A4F-1466-006A-16628D595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FC47F-B408-C137-BAEA-E73CCD2A7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0F6B85-B9EC-7161-8BBA-85433D6E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88614A-2528-FA54-0FF6-6CD80338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04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C18C9-8302-C1F8-779D-D341CD4C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D2741D-F763-CEB2-2B8B-7E163F6E0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C4E42E-089B-3ADD-A8E1-BB81BF43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CF5DC3-0A99-9FCC-72D5-25FA96BA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1AC75E-7E08-1F14-A299-2A42820AD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60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64FB54-B91D-50EC-1939-3C2EBC75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CC53CA-15BC-06D9-A07D-DF8D745F9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6F26AA-B1CF-F491-0E34-7FAD69DBD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97A00C-00BB-554E-BCA3-BAA4F1FD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8034C0-70D1-90C1-A7E8-D0D6E422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3ACE9F-C296-535D-74CC-FA084EDE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02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EABF5-0DDC-9E93-4374-88147C16A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24FF31-E885-CDAD-FC05-CB67CBF13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F848AE-1227-9738-278F-81BFF6872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5F5D18-73CB-0607-63FE-3CEE63EC5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D2D1E8F-8113-CCA1-09B9-69B88E3D5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C1AD4C-D3BB-65C6-5142-1E4CA599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DC0B22-8685-35BF-22C6-27E68D86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F23D0D-C2EE-761D-686D-5C7D240D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01DD34-602D-F767-B1FE-19FEC653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50DBFC-AB96-7C2B-49A8-C36715CB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236694-E5A3-AAD6-9996-EF7B3447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A5C84B-2816-E002-0864-9F114523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0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1C86C6-9625-A34B-213C-6A86AF29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9A8084F-981E-21C0-1638-925ADF73F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8CB3FC-A0CD-76AB-555D-E1F8AB208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00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C8D89-B294-6E10-F29B-4C45BCC21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F8F0B1-395B-90A6-6F56-C2205EEF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415C63-1B0A-3B99-8822-9633D02D8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177588-E135-A616-AA95-EF740275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AC4AB6-5A6F-DECD-4BD3-18DC4A58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F71F52-C35E-E35C-90E2-723980A0A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8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907C1C-7CCC-92F9-CAF1-300E7D831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51FF4F-1038-68B8-6E52-47A1BFD82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87D58A-C90B-60EB-9E25-2EE710589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B2B3FD-3113-5D9C-8A1F-A03D8A67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4D9A7A-B210-E3FF-E83D-86BC89600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C5F229-5EE7-62A4-1614-A0BF01D9A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4065C44-507B-05B0-5690-EAE338F1B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64E67D-AD22-A4D4-5E4B-18F237B71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9BEA70-B5A1-460C-98EF-2114B083A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58720-75FC-4812-A3DD-AB9FA4080E23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50C5C-702D-B306-C57A-90A765468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BA38D-53BA-C4E2-78A8-897B93B90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8B7C2-0983-4222-AC95-C57ED5C55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7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84CCF4B-DC53-2BB8-7ADB-BBB46043C4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8" t="21703" r="3895" b="16086"/>
          <a:stretch/>
        </p:blipFill>
        <p:spPr>
          <a:xfrm>
            <a:off x="2729131" y="2574389"/>
            <a:ext cx="7272997" cy="302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57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浅川　滋子</dc:creator>
  <cp:lastModifiedBy>浅川　滋子</cp:lastModifiedBy>
  <cp:revision>1</cp:revision>
  <dcterms:created xsi:type="dcterms:W3CDTF">2022-12-12T23:57:17Z</dcterms:created>
  <dcterms:modified xsi:type="dcterms:W3CDTF">2022-12-12T23:58:38Z</dcterms:modified>
</cp:coreProperties>
</file>