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40" r:id="rId1"/>
    <p:sldMasterId id="2147483935" r:id="rId2"/>
  </p:sldMasterIdLst>
  <p:notesMasterIdLst>
    <p:notesMasterId r:id="rId5"/>
  </p:notesMasterIdLst>
  <p:handoutMasterIdLst>
    <p:handoutMasterId r:id="rId6"/>
  </p:handoutMasterIdLst>
  <p:sldIdLst>
    <p:sldId id="256" r:id="rId3"/>
    <p:sldId id="263" r:id="rId4"/>
  </p:sldIdLst>
  <p:sldSz cx="6858000" cy="9906000" type="A4"/>
  <p:notesSz cx="6797675" cy="9926638"/>
  <p:defaultTextStyle>
    <a:defPPr rtl="0">
      <a:defRPr lang="ja-jp"/>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浅川　滋子" initials="浅川　滋子" lastIdx="2" clrIdx="0">
    <p:extLst>
      <p:ext uri="{19B8F6BF-5375-455C-9EA6-DF929625EA0E}">
        <p15:presenceInfo xmlns:p15="http://schemas.microsoft.com/office/powerpoint/2012/main" userId="浅川　滋子"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CCFF"/>
    <a:srgbClr val="FFFF66"/>
    <a:srgbClr val="66FF33"/>
    <a:srgbClr val="FF99FF"/>
    <a:srgbClr val="FFFF99"/>
    <a:srgbClr val="FFFFCC"/>
    <a:srgbClr val="99CCFF"/>
    <a:srgbClr val="6600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DA37D80-6434-44D0-A028-1B22A696006F}">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0" d="100"/>
          <a:sy n="50" d="100"/>
        </p:scale>
        <p:origin x="2340" y="66"/>
      </p:cViewPr>
      <p:guideLst>
        <p:guide orient="horz" pos="3120"/>
        <p:guide pos="2160"/>
      </p:guideLst>
    </p:cSldViewPr>
  </p:slideViewPr>
  <p:notesTextViewPr>
    <p:cViewPr>
      <p:scale>
        <a:sx n="1" d="1"/>
        <a:sy n="1" d="1"/>
      </p:scale>
      <p:origin x="0" y="0"/>
    </p:cViewPr>
  </p:notesTextViewPr>
  <p:notesViewPr>
    <p:cSldViewPr snapToGrid="0">
      <p:cViewPr varScale="1">
        <p:scale>
          <a:sx n="85" d="100"/>
          <a:sy n="85" d="100"/>
        </p:scale>
        <p:origin x="2886"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commentAuthors" Target="commentAuthor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5659" cy="498056"/>
          </a:xfrm>
          <a:prstGeom prst="rect">
            <a:avLst/>
          </a:prstGeom>
        </p:spPr>
        <p:txBody>
          <a:bodyPr vert="horz" lIns="91431" tIns="45715" rIns="91431" bIns="45715" rtlCol="0"/>
          <a:lstStyle>
            <a:lvl1pPr algn="l">
              <a:defRPr sz="1200"/>
            </a:lvl1pPr>
          </a:lstStyle>
          <a:p>
            <a:pPr rtl="0"/>
            <a:endParaRPr lang="ja-JP" altLang="en-US" dirty="0">
              <a:latin typeface="ＭＳ 明朝" panose="02020609040205080304" pitchFamily="17" charset="-128"/>
              <a:ea typeface="ＭＳ 明朝" panose="02020609040205080304" pitchFamily="17" charset="-128"/>
            </a:endParaRPr>
          </a:p>
        </p:txBody>
      </p:sp>
      <p:sp>
        <p:nvSpPr>
          <p:cNvPr id="3" name="日付プレースホルダー 2"/>
          <p:cNvSpPr>
            <a:spLocks noGrp="1"/>
          </p:cNvSpPr>
          <p:nvPr>
            <p:ph type="dt" sz="quarter" idx="1"/>
          </p:nvPr>
        </p:nvSpPr>
        <p:spPr>
          <a:xfrm>
            <a:off x="3850444" y="0"/>
            <a:ext cx="2945659" cy="498056"/>
          </a:xfrm>
          <a:prstGeom prst="rect">
            <a:avLst/>
          </a:prstGeom>
        </p:spPr>
        <p:txBody>
          <a:bodyPr vert="horz" lIns="91431" tIns="45715" rIns="91431" bIns="45715" rtlCol="0"/>
          <a:lstStyle>
            <a:lvl1pPr algn="r">
              <a:defRPr sz="1200"/>
            </a:lvl1pPr>
          </a:lstStyle>
          <a:p>
            <a:pPr rtl="0"/>
            <a:fld id="{CBC0ED2D-D444-484B-A13C-54521B6816CC}" type="datetime4">
              <a:rPr lang="ja-JP" altLang="en-US" smtClean="0">
                <a:latin typeface="ＭＳ 明朝" panose="02020609040205080304" pitchFamily="17" charset="-128"/>
                <a:ea typeface="ＭＳ 明朝" panose="02020609040205080304" pitchFamily="17" charset="-128"/>
              </a:rPr>
              <a:t>2023年6月21日</a:t>
            </a:fld>
            <a:endParaRPr lang="ja-JP" altLang="en-US" dirty="0">
              <a:latin typeface="ＭＳ 明朝" panose="02020609040205080304" pitchFamily="17" charset="-128"/>
              <a:ea typeface="ＭＳ 明朝" panose="02020609040205080304" pitchFamily="17" charset="-128"/>
            </a:endParaRPr>
          </a:p>
        </p:txBody>
      </p:sp>
      <p:sp>
        <p:nvSpPr>
          <p:cNvPr id="4" name="フッター プレースホルダー 3"/>
          <p:cNvSpPr>
            <a:spLocks noGrp="1"/>
          </p:cNvSpPr>
          <p:nvPr>
            <p:ph type="ftr" sz="quarter" idx="2"/>
          </p:nvPr>
        </p:nvSpPr>
        <p:spPr>
          <a:xfrm>
            <a:off x="1" y="9428585"/>
            <a:ext cx="2945659" cy="498055"/>
          </a:xfrm>
          <a:prstGeom prst="rect">
            <a:avLst/>
          </a:prstGeom>
        </p:spPr>
        <p:txBody>
          <a:bodyPr vert="horz" lIns="91431" tIns="45715" rIns="91431" bIns="45715" rtlCol="0" anchor="b"/>
          <a:lstStyle>
            <a:lvl1pPr algn="l">
              <a:defRPr sz="1200"/>
            </a:lvl1pPr>
          </a:lstStyle>
          <a:p>
            <a:pPr rtl="0"/>
            <a:endParaRPr lang="ja-JP" altLang="en-US" dirty="0">
              <a:latin typeface="ＭＳ 明朝" panose="02020609040205080304" pitchFamily="17" charset="-128"/>
              <a:ea typeface="ＭＳ 明朝" panose="02020609040205080304" pitchFamily="17" charset="-128"/>
            </a:endParaRPr>
          </a:p>
        </p:txBody>
      </p:sp>
      <p:sp>
        <p:nvSpPr>
          <p:cNvPr id="5" name="スライド番号プレースホルダー 4"/>
          <p:cNvSpPr>
            <a:spLocks noGrp="1"/>
          </p:cNvSpPr>
          <p:nvPr>
            <p:ph type="sldNum" sz="quarter" idx="3"/>
          </p:nvPr>
        </p:nvSpPr>
        <p:spPr>
          <a:xfrm>
            <a:off x="3850444" y="9428585"/>
            <a:ext cx="2945659" cy="498055"/>
          </a:xfrm>
          <a:prstGeom prst="rect">
            <a:avLst/>
          </a:prstGeom>
        </p:spPr>
        <p:txBody>
          <a:bodyPr vert="horz" lIns="91431" tIns="45715" rIns="91431" bIns="45715" rtlCol="0" anchor="b"/>
          <a:lstStyle>
            <a:lvl1pPr algn="r">
              <a:defRPr sz="1200"/>
            </a:lvl1pPr>
          </a:lstStyle>
          <a:p>
            <a:pPr rtl="0"/>
            <a:fld id="{402BA2C8-71FC-43D0-BD87-0547616971FA}" type="slidenum">
              <a:rPr lang="en-US" altLang="ja-JP">
                <a:latin typeface="ＭＳ 明朝" panose="02020609040205080304" pitchFamily="17" charset="-128"/>
                <a:ea typeface="ＭＳ 明朝" panose="02020609040205080304" pitchFamily="17" charset="-128"/>
              </a:rPr>
              <a:t>‹#›</a:t>
            </a:fld>
            <a:endParaRPr lang="en-US" altLang="ja-JP"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7292136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5659" cy="498056"/>
          </a:xfrm>
          <a:prstGeom prst="rect">
            <a:avLst/>
          </a:prstGeom>
        </p:spPr>
        <p:txBody>
          <a:bodyPr vert="horz" lIns="91431" tIns="45715" rIns="91431" bIns="45715" rtlCol="0"/>
          <a:lstStyle>
            <a:lvl1pPr algn="l">
              <a:defRPr sz="1200">
                <a:latin typeface="ＭＳ 明朝" panose="02020609040205080304" pitchFamily="17" charset="-128"/>
                <a:ea typeface="ＭＳ 明朝" panose="02020609040205080304" pitchFamily="17" charset="-128"/>
              </a:defRPr>
            </a:lvl1pPr>
          </a:lstStyle>
          <a:p>
            <a:endParaRPr lang="ja-JP" altLang="en-US" dirty="0"/>
          </a:p>
        </p:txBody>
      </p:sp>
      <p:sp>
        <p:nvSpPr>
          <p:cNvPr id="3" name="日付プレースホルダー 2"/>
          <p:cNvSpPr>
            <a:spLocks noGrp="1"/>
          </p:cNvSpPr>
          <p:nvPr>
            <p:ph type="dt" idx="1"/>
          </p:nvPr>
        </p:nvSpPr>
        <p:spPr>
          <a:xfrm>
            <a:off x="3850444" y="0"/>
            <a:ext cx="2945659" cy="498056"/>
          </a:xfrm>
          <a:prstGeom prst="rect">
            <a:avLst/>
          </a:prstGeom>
        </p:spPr>
        <p:txBody>
          <a:bodyPr vert="horz" lIns="91431" tIns="45715" rIns="91431" bIns="45715" rtlCol="0"/>
          <a:lstStyle>
            <a:lvl1pPr algn="r">
              <a:defRPr sz="1200">
                <a:latin typeface="ＭＳ 明朝" panose="02020609040205080304" pitchFamily="17" charset="-128"/>
                <a:ea typeface="ＭＳ 明朝" panose="02020609040205080304" pitchFamily="17" charset="-128"/>
              </a:defRPr>
            </a:lvl1pPr>
          </a:lstStyle>
          <a:p>
            <a:fld id="{98ACC885-CD66-40AD-B5EE-F0C833376888}" type="datetime4">
              <a:rPr lang="ja-JP" altLang="en-US" smtClean="0"/>
              <a:pPr/>
              <a:t>2023年6月21日</a:t>
            </a:fld>
            <a:endParaRPr lang="ja-JP" altLang="en-US"/>
          </a:p>
        </p:txBody>
      </p:sp>
      <p:sp>
        <p:nvSpPr>
          <p:cNvPr id="4" name="スライド イメージ プレースホルダー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31" tIns="45715" rIns="91431" bIns="45715" rtlCol="0" anchor="ctr"/>
          <a:lstStyle/>
          <a:p>
            <a:pPr rtl="0"/>
            <a:endParaRPr lang="ja-JP" altLang="en-US" noProof="0" dirty="0"/>
          </a:p>
        </p:txBody>
      </p:sp>
      <p:sp>
        <p:nvSpPr>
          <p:cNvPr id="5" name="ノート プレースホルダー 4"/>
          <p:cNvSpPr>
            <a:spLocks noGrp="1"/>
          </p:cNvSpPr>
          <p:nvPr>
            <p:ph type="body" sz="quarter" idx="3"/>
          </p:nvPr>
        </p:nvSpPr>
        <p:spPr>
          <a:xfrm>
            <a:off x="679768" y="4777195"/>
            <a:ext cx="5438140" cy="3350240"/>
          </a:xfrm>
          <a:prstGeom prst="rect">
            <a:avLst/>
          </a:prstGeom>
        </p:spPr>
        <p:txBody>
          <a:bodyPr vert="horz" lIns="91431" tIns="45715" rIns="91431" bIns="45715" rtlCol="0"/>
          <a:lstStyle/>
          <a:p>
            <a:pPr lvl="0" rtl="0"/>
            <a:r>
              <a:rPr lang="ja-JP" altLang="en-US" noProof="0" dirty="0"/>
              <a:t>クリックしてマスター テキストのスタイルを編集</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6" name="フッター プレースホルダー 5"/>
          <p:cNvSpPr>
            <a:spLocks noGrp="1"/>
          </p:cNvSpPr>
          <p:nvPr>
            <p:ph type="ftr" sz="quarter" idx="4"/>
          </p:nvPr>
        </p:nvSpPr>
        <p:spPr>
          <a:xfrm>
            <a:off x="1" y="9428585"/>
            <a:ext cx="2945659" cy="498055"/>
          </a:xfrm>
          <a:prstGeom prst="rect">
            <a:avLst/>
          </a:prstGeom>
        </p:spPr>
        <p:txBody>
          <a:bodyPr vert="horz" lIns="91431" tIns="45715" rIns="91431" bIns="45715" rtlCol="0" anchor="b"/>
          <a:lstStyle>
            <a:lvl1pPr algn="l">
              <a:defRPr sz="1200">
                <a:latin typeface="ＭＳ 明朝" panose="02020609040205080304" pitchFamily="17" charset="-128"/>
                <a:ea typeface="ＭＳ 明朝" panose="02020609040205080304" pitchFamily="17" charset="-128"/>
              </a:defRPr>
            </a:lvl1pPr>
          </a:lstStyle>
          <a:p>
            <a:endParaRPr lang="ja-JP" altLang="en-US" dirty="0"/>
          </a:p>
        </p:txBody>
      </p:sp>
      <p:sp>
        <p:nvSpPr>
          <p:cNvPr id="7" name="スライド番号プレースホルダー 6"/>
          <p:cNvSpPr>
            <a:spLocks noGrp="1"/>
          </p:cNvSpPr>
          <p:nvPr>
            <p:ph type="sldNum" sz="quarter" idx="5"/>
          </p:nvPr>
        </p:nvSpPr>
        <p:spPr>
          <a:xfrm>
            <a:off x="3850444" y="9428585"/>
            <a:ext cx="2945659" cy="498055"/>
          </a:xfrm>
          <a:prstGeom prst="rect">
            <a:avLst/>
          </a:prstGeom>
        </p:spPr>
        <p:txBody>
          <a:bodyPr vert="horz" lIns="91431" tIns="45715" rIns="91431" bIns="45715" rtlCol="0" anchor="b"/>
          <a:lstStyle>
            <a:lvl1pPr algn="r">
              <a:defRPr sz="1200">
                <a:latin typeface="ＭＳ 明朝" panose="02020609040205080304" pitchFamily="17" charset="-128"/>
                <a:ea typeface="ＭＳ 明朝" panose="02020609040205080304" pitchFamily="17" charset="-128"/>
              </a:defRPr>
            </a:lvl1pPr>
          </a:lstStyle>
          <a:p>
            <a:fld id="{C6539446-6953-447E-A4E3-E7CFBF870046}" type="slidenum">
              <a:rPr lang="en-US" altLang="ja-JP" smtClean="0"/>
              <a:pPr/>
              <a:t>‹#›</a:t>
            </a:fld>
            <a:endParaRPr lang="en-US" altLang="ja-JP" dirty="0"/>
          </a:p>
        </p:txBody>
      </p:sp>
    </p:spTree>
    <p:extLst>
      <p:ext uri="{BB962C8B-B14F-4D97-AF65-F5344CB8AC3E}">
        <p14:creationId xmlns:p14="http://schemas.microsoft.com/office/powerpoint/2010/main" val="142392923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ＭＳ 明朝" panose="02020609040205080304" pitchFamily="17" charset="-128"/>
        <a:ea typeface="ＭＳ 明朝" panose="02020609040205080304" pitchFamily="17" charset="-128"/>
        <a:cs typeface="+mn-cs"/>
      </a:defRPr>
    </a:lvl1pPr>
    <a:lvl2pPr marL="457200" algn="l" defTabSz="914400" rtl="0" eaLnBrk="1" latinLnBrk="0" hangingPunct="1">
      <a:defRPr sz="1200" kern="1200">
        <a:solidFill>
          <a:schemeClr val="tx1"/>
        </a:solidFill>
        <a:latin typeface="ＭＳ 明朝" panose="02020609040205080304" pitchFamily="17" charset="-128"/>
        <a:ea typeface="ＭＳ 明朝" panose="02020609040205080304" pitchFamily="17" charset="-128"/>
        <a:cs typeface="+mn-cs"/>
      </a:defRPr>
    </a:lvl2pPr>
    <a:lvl3pPr marL="914400" algn="l" defTabSz="914400" rtl="0" eaLnBrk="1" latinLnBrk="0" hangingPunct="1">
      <a:defRPr sz="1200" kern="1200">
        <a:solidFill>
          <a:schemeClr val="tx1"/>
        </a:solidFill>
        <a:latin typeface="ＭＳ 明朝" panose="02020609040205080304" pitchFamily="17" charset="-128"/>
        <a:ea typeface="ＭＳ 明朝" panose="02020609040205080304" pitchFamily="17" charset="-128"/>
        <a:cs typeface="+mn-cs"/>
      </a:defRPr>
    </a:lvl3pPr>
    <a:lvl4pPr marL="1371600" algn="l" defTabSz="914400" rtl="0" eaLnBrk="1" latinLnBrk="0" hangingPunct="1">
      <a:defRPr sz="1200" kern="1200">
        <a:solidFill>
          <a:schemeClr val="tx1"/>
        </a:solidFill>
        <a:latin typeface="ＭＳ 明朝" panose="02020609040205080304" pitchFamily="17" charset="-128"/>
        <a:ea typeface="ＭＳ 明朝" panose="02020609040205080304" pitchFamily="17" charset="-128"/>
        <a:cs typeface="+mn-cs"/>
      </a:defRPr>
    </a:lvl4pPr>
    <a:lvl5pPr marL="1828800" algn="l" defTabSz="914400" rtl="0" eaLnBrk="1" latinLnBrk="0" hangingPunct="1">
      <a:defRPr sz="1200" kern="1200">
        <a:solidFill>
          <a:schemeClr val="tx1"/>
        </a:solidFill>
        <a:latin typeface="ＭＳ 明朝" panose="02020609040205080304" pitchFamily="17" charset="-128"/>
        <a:ea typeface="ＭＳ 明朝" panose="02020609040205080304" pitchFamily="17"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39963" y="1241425"/>
            <a:ext cx="2317750" cy="3349625"/>
          </a:xfrm>
        </p:spPr>
      </p:sp>
      <p:sp>
        <p:nvSpPr>
          <p:cNvPr id="3" name="ノート プレースホルダー 2"/>
          <p:cNvSpPr>
            <a:spLocks noGrp="1"/>
          </p:cNvSpPr>
          <p:nvPr>
            <p:ph type="body" idx="1"/>
          </p:nvPr>
        </p:nvSpPr>
        <p:spPr/>
        <p:txBody>
          <a:bodyPr/>
          <a:lstStyle/>
          <a:p>
            <a:endParaRPr kumimoji="1" lang="ja-JP" altLang="en-US" dirty="0">
              <a:latin typeface="ＭＳ 明朝" panose="02020609040205080304" pitchFamily="17" charset="-128"/>
              <a:ea typeface="ＭＳ 明朝" panose="02020609040205080304" pitchFamily="17" charset="-128"/>
            </a:endParaRPr>
          </a:p>
        </p:txBody>
      </p:sp>
      <p:sp>
        <p:nvSpPr>
          <p:cNvPr id="4" name="スライド番号プレースホルダー 3"/>
          <p:cNvSpPr>
            <a:spLocks noGrp="1"/>
          </p:cNvSpPr>
          <p:nvPr>
            <p:ph type="sldNum" sz="quarter" idx="10"/>
          </p:nvPr>
        </p:nvSpPr>
        <p:spPr/>
        <p:txBody>
          <a:bodyPr/>
          <a:lstStyle/>
          <a:p>
            <a:pPr rtl="0"/>
            <a:fld id="{C6539446-6953-447E-A4E3-E7CFBF870046}" type="slidenum">
              <a:rPr lang="en-US" altLang="ja-JP" smtClean="0">
                <a:latin typeface="ＭＳ 明朝" panose="02020609040205080304" pitchFamily="17" charset="-128"/>
                <a:ea typeface="ＭＳ 明朝" panose="02020609040205080304" pitchFamily="17" charset="-128"/>
              </a:rPr>
              <a:t>1</a:t>
            </a:fld>
            <a:endParaRPr lang="ja-JP" altLang="en-US"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25595682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4" name="water3"/>
          <p:cNvSpPr/>
          <p:nvPr/>
        </p:nvSpPr>
        <p:spPr bwMode="gray">
          <a:xfrm>
            <a:off x="1435" y="7573410"/>
            <a:ext cx="6856286" cy="2332591"/>
          </a:xfrm>
          <a:prstGeom prst="rect">
            <a:avLst/>
          </a:prstGeom>
          <a:gradFill>
            <a:gsLst>
              <a:gs pos="833">
                <a:schemeClr val="accent2">
                  <a:lumMod val="60000"/>
                  <a:lumOff val="40000"/>
                  <a:alpha val="38000"/>
                </a:schemeClr>
              </a:gs>
              <a:gs pos="23000">
                <a:schemeClr val="accent2">
                  <a:lumMod val="60000"/>
                  <a:lumOff val="40000"/>
                </a:schemeClr>
              </a:gs>
              <a:gs pos="100000">
                <a:schemeClr val="accent2">
                  <a:lumMod val="20000"/>
                  <a:lumOff val="80000"/>
                  <a:alpha val="89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sz="1013" noProof="0" dirty="0">
              <a:latin typeface="ＭＳ 明朝" panose="02020609040205080304" pitchFamily="17" charset="-128"/>
              <a:ea typeface="ＭＳ 明朝" panose="02020609040205080304" pitchFamily="17" charset="-128"/>
            </a:endParaRPr>
          </a:p>
        </p:txBody>
      </p:sp>
      <p:sp>
        <p:nvSpPr>
          <p:cNvPr id="5" name="sky"/>
          <p:cNvSpPr/>
          <p:nvPr/>
        </p:nvSpPr>
        <p:spPr bwMode="white">
          <a:xfrm>
            <a:off x="1435" y="0"/>
            <a:ext cx="6856286" cy="7704667"/>
          </a:xfrm>
          <a:prstGeom prst="rect">
            <a:avLst/>
          </a:prstGeom>
          <a:gradFill>
            <a:gsLst>
              <a:gs pos="0">
                <a:schemeClr val="accent2">
                  <a:lumMod val="60000"/>
                  <a:lumOff val="40000"/>
                  <a:alpha val="80000"/>
                </a:schemeClr>
              </a:gs>
              <a:gs pos="99000">
                <a:schemeClr val="accent2">
                  <a:lumMod val="20000"/>
                  <a:lumOff val="80000"/>
                  <a:alpha val="6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sz="1013" noProof="0" dirty="0">
              <a:latin typeface="ＭＳ 明朝" panose="02020609040205080304" pitchFamily="17" charset="-128"/>
              <a:ea typeface="ＭＳ 明朝" panose="02020609040205080304" pitchFamily="17" charset="-128"/>
            </a:endParaRPr>
          </a:p>
        </p:txBody>
      </p:sp>
      <p:pic>
        <p:nvPicPr>
          <p:cNvPr id="6" name="water2"/>
          <p:cNvPicPr>
            <a:picLocks noChangeAspect="1"/>
          </p:cNvPicPr>
          <p:nvPr/>
        </p:nvPicPr>
        <p:blipFill rotWithShape="1">
          <a:blip r:embed="rId2" cstate="print">
            <a:extLst>
              <a:ext uri="{28A0092B-C50C-407E-A947-70E740481C1C}">
                <a14:useLocalDpi xmlns:a14="http://schemas.microsoft.com/office/drawing/2010/main" val="0"/>
              </a:ext>
            </a:extLst>
          </a:blip>
          <a:srcRect l="2674" r="9901"/>
          <a:stretch/>
        </p:blipFill>
        <p:spPr bwMode="ltGray">
          <a:xfrm>
            <a:off x="-802" y="7941407"/>
            <a:ext cx="6856286" cy="669080"/>
          </a:xfrm>
          <a:prstGeom prst="rect">
            <a:avLst/>
          </a:prstGeom>
          <a:noFill/>
          <a:ln>
            <a:noFill/>
          </a:ln>
        </p:spPr>
      </p:pic>
      <p:pic>
        <p:nvPicPr>
          <p:cNvPr id="7" name="water1"/>
          <p:cNvPicPr>
            <a:picLocks noChangeAspect="1"/>
          </p:cNvPicPr>
          <p:nvPr/>
        </p:nvPicPr>
        <p:blipFill rotWithShape="1">
          <a:blip r:embed="rId3" cstate="print">
            <a:duotone>
              <a:schemeClr val="accent2">
                <a:shade val="45000"/>
                <a:satMod val="135000"/>
              </a:schemeClr>
              <a:prstClr val="white"/>
            </a:duotone>
            <a:extLst>
              <a:ext uri="{28A0092B-C50C-407E-A947-70E740481C1C}">
                <a14:useLocalDpi xmlns:a14="http://schemas.microsoft.com/office/drawing/2010/main" val="0"/>
              </a:ext>
            </a:extLst>
          </a:blip>
          <a:srcRect l="6218" r="6356"/>
          <a:stretch/>
        </p:blipFill>
        <p:spPr bwMode="gray">
          <a:xfrm flipH="1">
            <a:off x="-802" y="7541605"/>
            <a:ext cx="6856286" cy="387527"/>
          </a:xfrm>
          <a:prstGeom prst="rect">
            <a:avLst/>
          </a:prstGeom>
          <a:noFill/>
          <a:ln>
            <a:noFill/>
          </a:ln>
        </p:spPr>
      </p:pic>
      <p:sp>
        <p:nvSpPr>
          <p:cNvPr id="8" name="長方形 7"/>
          <p:cNvSpPr/>
          <p:nvPr/>
        </p:nvSpPr>
        <p:spPr>
          <a:xfrm>
            <a:off x="-802" y="8610487"/>
            <a:ext cx="6856286" cy="1295444"/>
          </a:xfrm>
          <a:prstGeom prst="rect">
            <a:avLst/>
          </a:prstGeom>
          <a:gradFill>
            <a:gsLst>
              <a:gs pos="25000">
                <a:schemeClr val="accent6">
                  <a:lumMod val="60000"/>
                  <a:lumOff val="40000"/>
                  <a:alpha val="0"/>
                </a:schemeClr>
              </a:gs>
              <a:gs pos="100000">
                <a:schemeClr val="accent6"/>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sz="1013" noProof="0" dirty="0">
              <a:latin typeface="ＭＳ 明朝" panose="02020609040205080304" pitchFamily="17" charset="-128"/>
              <a:ea typeface="ＭＳ 明朝" panose="02020609040205080304" pitchFamily="17" charset="-128"/>
            </a:endParaRPr>
          </a:p>
        </p:txBody>
      </p:sp>
      <p:sp>
        <p:nvSpPr>
          <p:cNvPr id="2" name="タイトル 1"/>
          <p:cNvSpPr>
            <a:spLocks noGrp="1"/>
          </p:cNvSpPr>
          <p:nvPr>
            <p:ph type="ctrTitle"/>
          </p:nvPr>
        </p:nvSpPr>
        <p:spPr>
          <a:xfrm>
            <a:off x="734553" y="1890846"/>
            <a:ext cx="5401569" cy="3852333"/>
          </a:xfrm>
        </p:spPr>
        <p:txBody>
          <a:bodyPr rtlCol="0" anchor="b">
            <a:noAutofit/>
          </a:bodyPr>
          <a:lstStyle>
            <a:lvl1pPr algn="ctr" rtl="0">
              <a:defRPr sz="3375">
                <a:latin typeface="ＭＳ 明朝" panose="02020609040205080304" pitchFamily="17" charset="-128"/>
                <a:ea typeface="ＭＳ 明朝" panose="02020609040205080304" pitchFamily="17" charset="-128"/>
              </a:defRPr>
            </a:lvl1pPr>
          </a:lstStyle>
          <a:p>
            <a:pPr rtl="0"/>
            <a:r>
              <a:rPr lang="ja-JP" altLang="en-US" noProof="0"/>
              <a:t>マスター タイトルの書式設定</a:t>
            </a:r>
            <a:endParaRPr lang="ja-JP" altLang="en-US" noProof="0" dirty="0"/>
          </a:p>
        </p:txBody>
      </p:sp>
      <p:sp>
        <p:nvSpPr>
          <p:cNvPr id="3" name="サブタイトル 2"/>
          <p:cNvSpPr>
            <a:spLocks noGrp="1"/>
          </p:cNvSpPr>
          <p:nvPr>
            <p:ph type="subTitle" idx="1"/>
          </p:nvPr>
        </p:nvSpPr>
        <p:spPr>
          <a:xfrm>
            <a:off x="734553" y="5833533"/>
            <a:ext cx="5400675" cy="1430867"/>
          </a:xfrm>
        </p:spPr>
        <p:txBody>
          <a:bodyPr rtlCol="0">
            <a:normAutofit/>
          </a:bodyPr>
          <a:lstStyle>
            <a:lvl1pPr marL="0" indent="0" algn="ctr">
              <a:spcBef>
                <a:spcPts val="0"/>
              </a:spcBef>
              <a:buNone/>
              <a:defRPr sz="1013" cap="all" baseline="0">
                <a:solidFill>
                  <a:schemeClr val="accent2">
                    <a:lumMod val="75000"/>
                  </a:schemeClr>
                </a:solidFill>
                <a:latin typeface="ＭＳ 明朝" panose="02020609040205080304" pitchFamily="17" charset="-128"/>
                <a:ea typeface="ＭＳ 明朝" panose="02020609040205080304" pitchFamily="17" charset="-128"/>
              </a:defRPr>
            </a:lvl1pPr>
            <a:lvl2pPr marL="257175" indent="0" algn="ctr">
              <a:buNone/>
              <a:defRPr sz="1575"/>
            </a:lvl2pPr>
            <a:lvl3pPr marL="514350" indent="0" algn="ctr">
              <a:buNone/>
              <a:defRPr sz="1350"/>
            </a:lvl3pPr>
            <a:lvl4pPr marL="771525" indent="0" algn="ctr">
              <a:buNone/>
              <a:defRPr sz="1125"/>
            </a:lvl4pPr>
            <a:lvl5pPr marL="1028700" indent="0" algn="ctr">
              <a:buNone/>
              <a:defRPr sz="1125"/>
            </a:lvl5pPr>
            <a:lvl6pPr marL="1285875" indent="0" algn="ctr">
              <a:buNone/>
              <a:defRPr sz="1125"/>
            </a:lvl6pPr>
            <a:lvl7pPr marL="1543050" indent="0" algn="ctr">
              <a:buNone/>
              <a:defRPr sz="1125"/>
            </a:lvl7pPr>
            <a:lvl8pPr marL="1800225" indent="0" algn="ctr">
              <a:buNone/>
              <a:defRPr sz="1125"/>
            </a:lvl8pPr>
            <a:lvl9pPr marL="2057400" indent="0" algn="ctr">
              <a:buNone/>
              <a:defRPr sz="1125"/>
            </a:lvl9pPr>
          </a:lstStyle>
          <a:p>
            <a:pPr rtl="0"/>
            <a:r>
              <a:rPr lang="ja-JP" altLang="en-US" noProof="0"/>
              <a:t>マスター サブタイトルの書式設定</a:t>
            </a:r>
            <a:endParaRPr lang="ja-JP" altLang="en-US" noProof="0" dirty="0"/>
          </a:p>
        </p:txBody>
      </p:sp>
    </p:spTree>
    <p:extLst>
      <p:ext uri="{BB962C8B-B14F-4D97-AF65-F5344CB8AC3E}">
        <p14:creationId xmlns:p14="http://schemas.microsoft.com/office/powerpoint/2010/main" val="2942361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rtl="0">
              <a:defRPr/>
            </a:lvl1pPr>
          </a:lstStyle>
          <a:p>
            <a:pPr rtl="0"/>
            <a:r>
              <a:rPr lang="ja-JP" altLang="en-US" noProof="0"/>
              <a:t>マスター タイトルの書式設定</a:t>
            </a:r>
            <a:endParaRPr lang="ja-JP" altLang="en-US" noProof="0" dirty="0"/>
          </a:p>
        </p:txBody>
      </p:sp>
      <p:sp>
        <p:nvSpPr>
          <p:cNvPr id="3" name="縦書きテキスト プレースホルダー 2"/>
          <p:cNvSpPr>
            <a:spLocks noGrp="1"/>
          </p:cNvSpPr>
          <p:nvPr>
            <p:ph type="body" orient="vert" idx="1" hasCustomPrompt="1"/>
          </p:nvPr>
        </p:nvSpPr>
        <p:spPr/>
        <p:txBody>
          <a:bodyPr vert="eaVert" rtlCol="0"/>
          <a:lstStyle/>
          <a:p>
            <a:pPr lvl="0" rtl="0"/>
            <a:r>
              <a:rPr lang="ja-JP" altLang="en-US" noProof="0" dirty="0"/>
              <a:t>クリックしてマスター テキストのスタイルを編集</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フッター プレースホルダー 4"/>
          <p:cNvSpPr>
            <a:spLocks noGrp="1"/>
          </p:cNvSpPr>
          <p:nvPr>
            <p:ph type="ftr" sz="quarter" idx="11"/>
          </p:nvPr>
        </p:nvSpPr>
        <p:spPr/>
        <p:txBody>
          <a:bodyPr rtlCol="0"/>
          <a:lstStyle/>
          <a:p>
            <a:pPr rtl="0"/>
            <a:r>
              <a:rPr lang="ja-JP" altLang="en-US" noProof="0" dirty="0"/>
              <a:t>フッターを追加</a:t>
            </a:r>
          </a:p>
        </p:txBody>
      </p:sp>
      <p:sp>
        <p:nvSpPr>
          <p:cNvPr id="4" name="日付プレースホルダー 3"/>
          <p:cNvSpPr>
            <a:spLocks noGrp="1"/>
          </p:cNvSpPr>
          <p:nvPr>
            <p:ph type="dt" sz="half" idx="10"/>
          </p:nvPr>
        </p:nvSpPr>
        <p:spPr/>
        <p:txBody>
          <a:bodyPr rtlCol="0"/>
          <a:lstStyle/>
          <a:p>
            <a:pPr rtl="0"/>
            <a:fld id="{76798CA6-A78F-48E8-83E8-8576FB5530B9}" type="datetime4">
              <a:rPr lang="ja-JP" altLang="en-US" smtClean="0"/>
              <a:t>2023年6月21日</a:t>
            </a:fld>
            <a:endParaRPr/>
          </a:p>
        </p:txBody>
      </p:sp>
      <p:sp>
        <p:nvSpPr>
          <p:cNvPr id="6" name="スライド番号プレースホルダー 5"/>
          <p:cNvSpPr>
            <a:spLocks noGrp="1"/>
          </p:cNvSpPr>
          <p:nvPr>
            <p:ph type="sldNum" sz="quarter" idx="12"/>
          </p:nvPr>
        </p:nvSpPr>
        <p:spPr/>
        <p:txBody>
          <a:bodyPr rtlCol="0"/>
          <a:lstStyle/>
          <a:p>
            <a:pPr rtl="0"/>
            <a:fld id="{4FAB73BC-B049-4115-A692-8D63A059BFB8}" type="slidenum">
              <a:rPr lang="en-US" altLang="ja-JP" noProof="0" smtClean="0"/>
              <a:t>‹#›</a:t>
            </a:fld>
            <a:endParaRPr lang="en-US" altLang="ja-JP" noProof="0" dirty="0"/>
          </a:p>
        </p:txBody>
      </p:sp>
    </p:spTree>
    <p:extLst>
      <p:ext uri="{BB962C8B-B14F-4D97-AF65-F5344CB8AC3E}">
        <p14:creationId xmlns:p14="http://schemas.microsoft.com/office/powerpoint/2010/main" val="3536256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6" y="396699"/>
            <a:ext cx="1478756" cy="7858301"/>
          </a:xfrm>
        </p:spPr>
        <p:txBody>
          <a:bodyPr vert="eaVert" rtlCol="0"/>
          <a:lstStyle>
            <a:lvl1pPr rtl="0">
              <a:defRPr/>
            </a:lvl1pPr>
          </a:lstStyle>
          <a:p>
            <a:pPr rtl="0"/>
            <a:r>
              <a:rPr lang="ja-JP" altLang="en-US" noProof="0"/>
              <a:t>マスター タイトルの書式設定</a:t>
            </a:r>
            <a:endParaRPr lang="ja-JP" altLang="en-US" noProof="0" dirty="0"/>
          </a:p>
        </p:txBody>
      </p:sp>
      <p:sp>
        <p:nvSpPr>
          <p:cNvPr id="3" name="縦書きテキスト プレースホルダー 2"/>
          <p:cNvSpPr>
            <a:spLocks noGrp="1"/>
          </p:cNvSpPr>
          <p:nvPr>
            <p:ph type="body" orient="vert" idx="1" hasCustomPrompt="1"/>
          </p:nvPr>
        </p:nvSpPr>
        <p:spPr>
          <a:xfrm>
            <a:off x="471487" y="396699"/>
            <a:ext cx="4350544" cy="7858301"/>
          </a:xfrm>
        </p:spPr>
        <p:txBody>
          <a:bodyPr vert="eaVert" rtlCol="0"/>
          <a:lstStyle/>
          <a:p>
            <a:pPr lvl="0" rtl="0"/>
            <a:r>
              <a:rPr lang="ja-JP" altLang="en-US" noProof="0" dirty="0"/>
              <a:t>クリックしてマスター テキストのスタイルを編集</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フッター プレースホルダー 4"/>
          <p:cNvSpPr>
            <a:spLocks noGrp="1"/>
          </p:cNvSpPr>
          <p:nvPr>
            <p:ph type="ftr" sz="quarter" idx="11"/>
          </p:nvPr>
        </p:nvSpPr>
        <p:spPr/>
        <p:txBody>
          <a:bodyPr rtlCol="0"/>
          <a:lstStyle/>
          <a:p>
            <a:pPr rtl="0"/>
            <a:r>
              <a:rPr lang="ja-JP" altLang="en-US" noProof="0" dirty="0"/>
              <a:t>フッターを追加</a:t>
            </a:r>
          </a:p>
        </p:txBody>
      </p:sp>
      <p:sp>
        <p:nvSpPr>
          <p:cNvPr id="4" name="日付プレースホルダー 3"/>
          <p:cNvSpPr>
            <a:spLocks noGrp="1"/>
          </p:cNvSpPr>
          <p:nvPr>
            <p:ph type="dt" sz="half" idx="10"/>
          </p:nvPr>
        </p:nvSpPr>
        <p:spPr/>
        <p:txBody>
          <a:bodyPr rtlCol="0"/>
          <a:lstStyle/>
          <a:p>
            <a:pPr rtl="0"/>
            <a:fld id="{612FDBE0-8619-449E-95D3-F1981C8E0A8D}" type="datetime4">
              <a:rPr lang="ja-JP" altLang="en-US" smtClean="0"/>
              <a:t>2023年6月21日</a:t>
            </a:fld>
            <a:endParaRPr/>
          </a:p>
        </p:txBody>
      </p:sp>
      <p:sp>
        <p:nvSpPr>
          <p:cNvPr id="6" name="スライド番号プレースホルダー 5"/>
          <p:cNvSpPr>
            <a:spLocks noGrp="1"/>
          </p:cNvSpPr>
          <p:nvPr>
            <p:ph type="sldNum" sz="quarter" idx="12"/>
          </p:nvPr>
        </p:nvSpPr>
        <p:spPr/>
        <p:txBody>
          <a:bodyPr rtlCol="0"/>
          <a:lstStyle/>
          <a:p>
            <a:pPr rtl="0"/>
            <a:fld id="{4FAB73BC-B049-4115-A692-8D63A059BFB8}" type="slidenum">
              <a:rPr lang="en-US" altLang="ja-JP" noProof="0" smtClean="0"/>
              <a:t>‹#›</a:t>
            </a:fld>
            <a:endParaRPr lang="en-US" altLang="ja-JP" noProof="0" dirty="0"/>
          </a:p>
        </p:txBody>
      </p:sp>
    </p:spTree>
    <p:extLst>
      <p:ext uri="{BB962C8B-B14F-4D97-AF65-F5344CB8AC3E}">
        <p14:creationId xmlns:p14="http://schemas.microsoft.com/office/powerpoint/2010/main" val="1358651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CFFF0D-C674-628E-DB43-6F2A1E8BA530}"/>
              </a:ext>
            </a:extLst>
          </p:cNvPr>
          <p:cNvSpPr>
            <a:spLocks noGrp="1"/>
          </p:cNvSpPr>
          <p:nvPr>
            <p:ph type="ctrTitle"/>
          </p:nvPr>
        </p:nvSpPr>
        <p:spPr>
          <a:xfrm>
            <a:off x="857250" y="1621191"/>
            <a:ext cx="5143500" cy="3448756"/>
          </a:xfrm>
        </p:spPr>
        <p:txBody>
          <a:bodyPr anchor="b"/>
          <a:lstStyle>
            <a:lvl1pPr algn="ctr">
              <a:defRPr sz="3375"/>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9C85678-408D-4137-127C-57DC66A25DDC}"/>
              </a:ext>
            </a:extLst>
          </p:cNvPr>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331304CA-256E-BB7F-C31E-386D7F75F0D5}"/>
              </a:ext>
            </a:extLst>
          </p:cNvPr>
          <p:cNvSpPr>
            <a:spLocks noGrp="1"/>
          </p:cNvSpPr>
          <p:nvPr>
            <p:ph type="dt" sz="half" idx="10"/>
          </p:nvPr>
        </p:nvSpPr>
        <p:spPr/>
        <p:txBody>
          <a:bodyPr/>
          <a:lstStyle/>
          <a:p>
            <a:fld id="{74B6F445-9823-4E32-B2BC-74EC14C0B565}" type="datetimeFigureOut">
              <a:rPr kumimoji="1" lang="ja-JP" altLang="en-US" smtClean="0"/>
              <a:t>2023/6/21</a:t>
            </a:fld>
            <a:endParaRPr kumimoji="1" lang="ja-JP" altLang="en-US"/>
          </a:p>
        </p:txBody>
      </p:sp>
      <p:sp>
        <p:nvSpPr>
          <p:cNvPr id="5" name="フッター プレースホルダー 4">
            <a:extLst>
              <a:ext uri="{FF2B5EF4-FFF2-40B4-BE49-F238E27FC236}">
                <a16:creationId xmlns:a16="http://schemas.microsoft.com/office/drawing/2014/main" id="{511B6B5A-C53A-4410-5B1B-006D235DA18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6FFDC31-47BA-7710-3020-08540FC30E01}"/>
              </a:ext>
            </a:extLst>
          </p:cNvPr>
          <p:cNvSpPr>
            <a:spLocks noGrp="1"/>
          </p:cNvSpPr>
          <p:nvPr>
            <p:ph type="sldNum" sz="quarter" idx="12"/>
          </p:nvPr>
        </p:nvSpPr>
        <p:spPr/>
        <p:txBody>
          <a:bodyPr/>
          <a:lstStyle/>
          <a:p>
            <a:fld id="{4E51B7A7-A4FC-4C30-87B9-DABB86F21207}" type="slidenum">
              <a:rPr kumimoji="1" lang="ja-JP" altLang="en-US" smtClean="0"/>
              <a:t>‹#›</a:t>
            </a:fld>
            <a:endParaRPr kumimoji="1" lang="ja-JP" altLang="en-US"/>
          </a:p>
        </p:txBody>
      </p:sp>
    </p:spTree>
    <p:extLst>
      <p:ext uri="{BB962C8B-B14F-4D97-AF65-F5344CB8AC3E}">
        <p14:creationId xmlns:p14="http://schemas.microsoft.com/office/powerpoint/2010/main" val="40212381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D8CAEE8-69D2-D115-9957-79E0137D3B5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55A9E3D-8918-61DD-3EA2-6CD9FE11112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BDC4A00-5269-F7EF-DD94-DE537A4BFF73}"/>
              </a:ext>
            </a:extLst>
          </p:cNvPr>
          <p:cNvSpPr>
            <a:spLocks noGrp="1"/>
          </p:cNvSpPr>
          <p:nvPr>
            <p:ph type="dt" sz="half" idx="10"/>
          </p:nvPr>
        </p:nvSpPr>
        <p:spPr/>
        <p:txBody>
          <a:bodyPr/>
          <a:lstStyle/>
          <a:p>
            <a:fld id="{74B6F445-9823-4E32-B2BC-74EC14C0B565}" type="datetimeFigureOut">
              <a:rPr kumimoji="1" lang="ja-JP" altLang="en-US" smtClean="0"/>
              <a:t>2023/6/21</a:t>
            </a:fld>
            <a:endParaRPr kumimoji="1" lang="ja-JP" altLang="en-US"/>
          </a:p>
        </p:txBody>
      </p:sp>
      <p:sp>
        <p:nvSpPr>
          <p:cNvPr id="5" name="フッター プレースホルダー 4">
            <a:extLst>
              <a:ext uri="{FF2B5EF4-FFF2-40B4-BE49-F238E27FC236}">
                <a16:creationId xmlns:a16="http://schemas.microsoft.com/office/drawing/2014/main" id="{3718968A-37CA-8CA8-A4B3-A49834AB260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2E8C325-4D3B-AA16-2AD2-CD53803E502B}"/>
              </a:ext>
            </a:extLst>
          </p:cNvPr>
          <p:cNvSpPr>
            <a:spLocks noGrp="1"/>
          </p:cNvSpPr>
          <p:nvPr>
            <p:ph type="sldNum" sz="quarter" idx="12"/>
          </p:nvPr>
        </p:nvSpPr>
        <p:spPr/>
        <p:txBody>
          <a:bodyPr/>
          <a:lstStyle/>
          <a:p>
            <a:fld id="{4E51B7A7-A4FC-4C30-87B9-DABB86F21207}" type="slidenum">
              <a:rPr kumimoji="1" lang="ja-JP" altLang="en-US" smtClean="0"/>
              <a:t>‹#›</a:t>
            </a:fld>
            <a:endParaRPr kumimoji="1" lang="ja-JP" altLang="en-US"/>
          </a:p>
        </p:txBody>
      </p:sp>
    </p:spTree>
    <p:extLst>
      <p:ext uri="{BB962C8B-B14F-4D97-AF65-F5344CB8AC3E}">
        <p14:creationId xmlns:p14="http://schemas.microsoft.com/office/powerpoint/2010/main" val="31694681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5C722E-6395-A208-111A-E85D18195F80}"/>
              </a:ext>
            </a:extLst>
          </p:cNvPr>
          <p:cNvSpPr>
            <a:spLocks noGrp="1"/>
          </p:cNvSpPr>
          <p:nvPr>
            <p:ph type="title"/>
          </p:nvPr>
        </p:nvSpPr>
        <p:spPr>
          <a:xfrm>
            <a:off x="467916" y="2469622"/>
            <a:ext cx="5915025" cy="4120620"/>
          </a:xfrm>
        </p:spPr>
        <p:txBody>
          <a:bodyPr anchor="b"/>
          <a:lstStyle>
            <a:lvl1pPr>
              <a:defRPr sz="3375"/>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4DBAB8C-4374-0EA7-6BA9-F9E0DD66236A}"/>
              </a:ext>
            </a:extLst>
          </p:cNvPr>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3BDDB562-34DC-EC2B-E5A0-BBF36BE546C9}"/>
              </a:ext>
            </a:extLst>
          </p:cNvPr>
          <p:cNvSpPr>
            <a:spLocks noGrp="1"/>
          </p:cNvSpPr>
          <p:nvPr>
            <p:ph type="dt" sz="half" idx="10"/>
          </p:nvPr>
        </p:nvSpPr>
        <p:spPr/>
        <p:txBody>
          <a:bodyPr/>
          <a:lstStyle/>
          <a:p>
            <a:fld id="{74B6F445-9823-4E32-B2BC-74EC14C0B565}" type="datetimeFigureOut">
              <a:rPr kumimoji="1" lang="ja-JP" altLang="en-US" smtClean="0"/>
              <a:t>2023/6/21</a:t>
            </a:fld>
            <a:endParaRPr kumimoji="1" lang="ja-JP" altLang="en-US"/>
          </a:p>
        </p:txBody>
      </p:sp>
      <p:sp>
        <p:nvSpPr>
          <p:cNvPr id="5" name="フッター プレースホルダー 4">
            <a:extLst>
              <a:ext uri="{FF2B5EF4-FFF2-40B4-BE49-F238E27FC236}">
                <a16:creationId xmlns:a16="http://schemas.microsoft.com/office/drawing/2014/main" id="{22795F01-F302-7B53-EC86-3AE07A8953C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164451A-1A40-4688-9B5E-3497CF98684C}"/>
              </a:ext>
            </a:extLst>
          </p:cNvPr>
          <p:cNvSpPr>
            <a:spLocks noGrp="1"/>
          </p:cNvSpPr>
          <p:nvPr>
            <p:ph type="sldNum" sz="quarter" idx="12"/>
          </p:nvPr>
        </p:nvSpPr>
        <p:spPr/>
        <p:txBody>
          <a:bodyPr/>
          <a:lstStyle/>
          <a:p>
            <a:fld id="{4E51B7A7-A4FC-4C30-87B9-DABB86F21207}" type="slidenum">
              <a:rPr kumimoji="1" lang="ja-JP" altLang="en-US" smtClean="0"/>
              <a:t>‹#›</a:t>
            </a:fld>
            <a:endParaRPr kumimoji="1" lang="ja-JP" altLang="en-US"/>
          </a:p>
        </p:txBody>
      </p:sp>
    </p:spTree>
    <p:extLst>
      <p:ext uri="{BB962C8B-B14F-4D97-AF65-F5344CB8AC3E}">
        <p14:creationId xmlns:p14="http://schemas.microsoft.com/office/powerpoint/2010/main" val="39870849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FD8890-8E0E-875C-5ACA-FECA7F4B138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6E1CCF8-A079-0E6E-38D4-DBDB672910E9}"/>
              </a:ext>
            </a:extLst>
          </p:cNvPr>
          <p:cNvSpPr>
            <a:spLocks noGrp="1"/>
          </p:cNvSpPr>
          <p:nvPr>
            <p:ph sz="half" idx="1"/>
          </p:nvPr>
        </p:nvSpPr>
        <p:spPr>
          <a:xfrm>
            <a:off x="471488"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6327A1F7-791B-6C34-CB20-AA1252005EEE}"/>
              </a:ext>
            </a:extLst>
          </p:cNvPr>
          <p:cNvSpPr>
            <a:spLocks noGrp="1"/>
          </p:cNvSpPr>
          <p:nvPr>
            <p:ph sz="half" idx="2"/>
          </p:nvPr>
        </p:nvSpPr>
        <p:spPr>
          <a:xfrm>
            <a:off x="3471863"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8D9F8859-791B-DBF4-E8DD-792EC650F628}"/>
              </a:ext>
            </a:extLst>
          </p:cNvPr>
          <p:cNvSpPr>
            <a:spLocks noGrp="1"/>
          </p:cNvSpPr>
          <p:nvPr>
            <p:ph type="dt" sz="half" idx="10"/>
          </p:nvPr>
        </p:nvSpPr>
        <p:spPr/>
        <p:txBody>
          <a:bodyPr/>
          <a:lstStyle/>
          <a:p>
            <a:fld id="{74B6F445-9823-4E32-B2BC-74EC14C0B565}" type="datetimeFigureOut">
              <a:rPr kumimoji="1" lang="ja-JP" altLang="en-US" smtClean="0"/>
              <a:t>2023/6/21</a:t>
            </a:fld>
            <a:endParaRPr kumimoji="1" lang="ja-JP" altLang="en-US"/>
          </a:p>
        </p:txBody>
      </p:sp>
      <p:sp>
        <p:nvSpPr>
          <p:cNvPr id="6" name="フッター プレースホルダー 5">
            <a:extLst>
              <a:ext uri="{FF2B5EF4-FFF2-40B4-BE49-F238E27FC236}">
                <a16:creationId xmlns:a16="http://schemas.microsoft.com/office/drawing/2014/main" id="{BE246C91-510F-CC02-B98B-19B20A3E865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7C77171-75E9-C671-2A36-5435F80D4DE8}"/>
              </a:ext>
            </a:extLst>
          </p:cNvPr>
          <p:cNvSpPr>
            <a:spLocks noGrp="1"/>
          </p:cNvSpPr>
          <p:nvPr>
            <p:ph type="sldNum" sz="quarter" idx="12"/>
          </p:nvPr>
        </p:nvSpPr>
        <p:spPr/>
        <p:txBody>
          <a:bodyPr/>
          <a:lstStyle/>
          <a:p>
            <a:fld id="{4E51B7A7-A4FC-4C30-87B9-DABB86F21207}" type="slidenum">
              <a:rPr kumimoji="1" lang="ja-JP" altLang="en-US" smtClean="0"/>
              <a:t>‹#›</a:t>
            </a:fld>
            <a:endParaRPr kumimoji="1" lang="ja-JP" altLang="en-US"/>
          </a:p>
        </p:txBody>
      </p:sp>
    </p:spTree>
    <p:extLst>
      <p:ext uri="{BB962C8B-B14F-4D97-AF65-F5344CB8AC3E}">
        <p14:creationId xmlns:p14="http://schemas.microsoft.com/office/powerpoint/2010/main" val="24047213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CCF842-9B89-2B9F-4722-1A7FB0D9D2DF}"/>
              </a:ext>
            </a:extLst>
          </p:cNvPr>
          <p:cNvSpPr>
            <a:spLocks noGrp="1"/>
          </p:cNvSpPr>
          <p:nvPr>
            <p:ph type="title"/>
          </p:nvPr>
        </p:nvSpPr>
        <p:spPr>
          <a:xfrm>
            <a:off x="472381" y="527404"/>
            <a:ext cx="5915025" cy="1914702"/>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CB11E22-8D69-18DB-1F0B-F84C9B22ADBD}"/>
              </a:ext>
            </a:extLst>
          </p:cNvPr>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A46E7B6F-785D-DFEF-F53A-3F3E69E5D69F}"/>
              </a:ext>
            </a:extLst>
          </p:cNvPr>
          <p:cNvSpPr>
            <a:spLocks noGrp="1"/>
          </p:cNvSpPr>
          <p:nvPr>
            <p:ph sz="half" idx="2"/>
          </p:nvPr>
        </p:nvSpPr>
        <p:spPr>
          <a:xfrm>
            <a:off x="472381" y="3618442"/>
            <a:ext cx="2901255"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A0E5E49-664D-A1E7-962E-05D598720449}"/>
              </a:ext>
            </a:extLst>
          </p:cNvPr>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1B7101B8-BA85-7344-4189-F7B71F07FCD8}"/>
              </a:ext>
            </a:extLst>
          </p:cNvPr>
          <p:cNvSpPr>
            <a:spLocks noGrp="1"/>
          </p:cNvSpPr>
          <p:nvPr>
            <p:ph sz="quarter" idx="4"/>
          </p:nvPr>
        </p:nvSpPr>
        <p:spPr>
          <a:xfrm>
            <a:off x="3471863" y="3618442"/>
            <a:ext cx="2915543"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0A05D3AD-0E26-AA30-5F46-6F3A5A9FB1B2}"/>
              </a:ext>
            </a:extLst>
          </p:cNvPr>
          <p:cNvSpPr>
            <a:spLocks noGrp="1"/>
          </p:cNvSpPr>
          <p:nvPr>
            <p:ph type="dt" sz="half" idx="10"/>
          </p:nvPr>
        </p:nvSpPr>
        <p:spPr/>
        <p:txBody>
          <a:bodyPr/>
          <a:lstStyle/>
          <a:p>
            <a:fld id="{74B6F445-9823-4E32-B2BC-74EC14C0B565}" type="datetimeFigureOut">
              <a:rPr kumimoji="1" lang="ja-JP" altLang="en-US" smtClean="0"/>
              <a:t>2023/6/21</a:t>
            </a:fld>
            <a:endParaRPr kumimoji="1" lang="ja-JP" altLang="en-US"/>
          </a:p>
        </p:txBody>
      </p:sp>
      <p:sp>
        <p:nvSpPr>
          <p:cNvPr id="8" name="フッター プレースホルダー 7">
            <a:extLst>
              <a:ext uri="{FF2B5EF4-FFF2-40B4-BE49-F238E27FC236}">
                <a16:creationId xmlns:a16="http://schemas.microsoft.com/office/drawing/2014/main" id="{7672EA07-AF40-8134-94FE-D204F4618CF8}"/>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2159BDCE-1ACC-25A5-809E-6B93E5601967}"/>
              </a:ext>
            </a:extLst>
          </p:cNvPr>
          <p:cNvSpPr>
            <a:spLocks noGrp="1"/>
          </p:cNvSpPr>
          <p:nvPr>
            <p:ph type="sldNum" sz="quarter" idx="12"/>
          </p:nvPr>
        </p:nvSpPr>
        <p:spPr/>
        <p:txBody>
          <a:bodyPr/>
          <a:lstStyle/>
          <a:p>
            <a:fld id="{4E51B7A7-A4FC-4C30-87B9-DABB86F21207}" type="slidenum">
              <a:rPr kumimoji="1" lang="ja-JP" altLang="en-US" smtClean="0"/>
              <a:t>‹#›</a:t>
            </a:fld>
            <a:endParaRPr kumimoji="1" lang="ja-JP" altLang="en-US"/>
          </a:p>
        </p:txBody>
      </p:sp>
    </p:spTree>
    <p:extLst>
      <p:ext uri="{BB962C8B-B14F-4D97-AF65-F5344CB8AC3E}">
        <p14:creationId xmlns:p14="http://schemas.microsoft.com/office/powerpoint/2010/main" val="28027873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E7347D-D91D-7816-1462-8222221E9267}"/>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FC66F44-5B12-81B3-F1E4-407F35BEFDF2}"/>
              </a:ext>
            </a:extLst>
          </p:cNvPr>
          <p:cNvSpPr>
            <a:spLocks noGrp="1"/>
          </p:cNvSpPr>
          <p:nvPr>
            <p:ph type="dt" sz="half" idx="10"/>
          </p:nvPr>
        </p:nvSpPr>
        <p:spPr/>
        <p:txBody>
          <a:bodyPr/>
          <a:lstStyle/>
          <a:p>
            <a:fld id="{74B6F445-9823-4E32-B2BC-74EC14C0B565}" type="datetimeFigureOut">
              <a:rPr kumimoji="1" lang="ja-JP" altLang="en-US" smtClean="0"/>
              <a:t>2023/6/21</a:t>
            </a:fld>
            <a:endParaRPr kumimoji="1" lang="ja-JP" altLang="en-US"/>
          </a:p>
        </p:txBody>
      </p:sp>
      <p:sp>
        <p:nvSpPr>
          <p:cNvPr id="4" name="フッター プレースホルダー 3">
            <a:extLst>
              <a:ext uri="{FF2B5EF4-FFF2-40B4-BE49-F238E27FC236}">
                <a16:creationId xmlns:a16="http://schemas.microsoft.com/office/drawing/2014/main" id="{1C8D1128-B96A-4FCF-F511-B66EA0F73BBD}"/>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85BC0F37-CFE5-5A25-20D2-B4AEAA2C5129}"/>
              </a:ext>
            </a:extLst>
          </p:cNvPr>
          <p:cNvSpPr>
            <a:spLocks noGrp="1"/>
          </p:cNvSpPr>
          <p:nvPr>
            <p:ph type="sldNum" sz="quarter" idx="12"/>
          </p:nvPr>
        </p:nvSpPr>
        <p:spPr/>
        <p:txBody>
          <a:bodyPr/>
          <a:lstStyle/>
          <a:p>
            <a:fld id="{4E51B7A7-A4FC-4C30-87B9-DABB86F21207}" type="slidenum">
              <a:rPr kumimoji="1" lang="ja-JP" altLang="en-US" smtClean="0"/>
              <a:t>‹#›</a:t>
            </a:fld>
            <a:endParaRPr kumimoji="1" lang="ja-JP" altLang="en-US"/>
          </a:p>
        </p:txBody>
      </p:sp>
    </p:spTree>
    <p:extLst>
      <p:ext uri="{BB962C8B-B14F-4D97-AF65-F5344CB8AC3E}">
        <p14:creationId xmlns:p14="http://schemas.microsoft.com/office/powerpoint/2010/main" val="9653700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209399EE-0672-CFDB-25AE-491356E73381}"/>
              </a:ext>
            </a:extLst>
          </p:cNvPr>
          <p:cNvSpPr>
            <a:spLocks noGrp="1"/>
          </p:cNvSpPr>
          <p:nvPr>
            <p:ph type="dt" sz="half" idx="10"/>
          </p:nvPr>
        </p:nvSpPr>
        <p:spPr/>
        <p:txBody>
          <a:bodyPr/>
          <a:lstStyle/>
          <a:p>
            <a:fld id="{74B6F445-9823-4E32-B2BC-74EC14C0B565}" type="datetimeFigureOut">
              <a:rPr kumimoji="1" lang="ja-JP" altLang="en-US" smtClean="0"/>
              <a:t>2023/6/21</a:t>
            </a:fld>
            <a:endParaRPr kumimoji="1" lang="ja-JP" altLang="en-US"/>
          </a:p>
        </p:txBody>
      </p:sp>
      <p:sp>
        <p:nvSpPr>
          <p:cNvPr id="3" name="フッター プレースホルダー 2">
            <a:extLst>
              <a:ext uri="{FF2B5EF4-FFF2-40B4-BE49-F238E27FC236}">
                <a16:creationId xmlns:a16="http://schemas.microsoft.com/office/drawing/2014/main" id="{C616ECB6-88FE-0F17-F57B-23B7D994A1B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D362F15-601C-F71B-B9D2-8F160C6B91A4}"/>
              </a:ext>
            </a:extLst>
          </p:cNvPr>
          <p:cNvSpPr>
            <a:spLocks noGrp="1"/>
          </p:cNvSpPr>
          <p:nvPr>
            <p:ph type="sldNum" sz="quarter" idx="12"/>
          </p:nvPr>
        </p:nvSpPr>
        <p:spPr/>
        <p:txBody>
          <a:bodyPr/>
          <a:lstStyle/>
          <a:p>
            <a:fld id="{4E51B7A7-A4FC-4C30-87B9-DABB86F21207}" type="slidenum">
              <a:rPr kumimoji="1" lang="ja-JP" altLang="en-US" smtClean="0"/>
              <a:t>‹#›</a:t>
            </a:fld>
            <a:endParaRPr kumimoji="1" lang="ja-JP" altLang="en-US"/>
          </a:p>
        </p:txBody>
      </p:sp>
    </p:spTree>
    <p:extLst>
      <p:ext uri="{BB962C8B-B14F-4D97-AF65-F5344CB8AC3E}">
        <p14:creationId xmlns:p14="http://schemas.microsoft.com/office/powerpoint/2010/main" val="38401592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137D54-0CC5-90AF-4BEF-9079FAE24FF4}"/>
              </a:ext>
            </a:extLst>
          </p:cNvPr>
          <p:cNvSpPr>
            <a:spLocks noGrp="1"/>
          </p:cNvSpPr>
          <p:nvPr>
            <p:ph type="title"/>
          </p:nvPr>
        </p:nvSpPr>
        <p:spPr>
          <a:xfrm>
            <a:off x="472381" y="660400"/>
            <a:ext cx="2211883" cy="2311400"/>
          </a:xfrm>
        </p:spPr>
        <p:txBody>
          <a:bodyPr anchor="b"/>
          <a:lstStyle>
            <a:lvl1pPr>
              <a:defRPr sz="18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9CD594D-DC0F-AC80-4C27-8680E66C2B42}"/>
              </a:ext>
            </a:extLst>
          </p:cNvPr>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AD163EE-7B74-C801-F233-A4F9C028C3E1}"/>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4742E8C-6B08-A5B0-33D5-DA3C30DE9957}"/>
              </a:ext>
            </a:extLst>
          </p:cNvPr>
          <p:cNvSpPr>
            <a:spLocks noGrp="1"/>
          </p:cNvSpPr>
          <p:nvPr>
            <p:ph type="dt" sz="half" idx="10"/>
          </p:nvPr>
        </p:nvSpPr>
        <p:spPr/>
        <p:txBody>
          <a:bodyPr/>
          <a:lstStyle/>
          <a:p>
            <a:fld id="{74B6F445-9823-4E32-B2BC-74EC14C0B565}" type="datetimeFigureOut">
              <a:rPr kumimoji="1" lang="ja-JP" altLang="en-US" smtClean="0"/>
              <a:t>2023/6/21</a:t>
            </a:fld>
            <a:endParaRPr kumimoji="1" lang="ja-JP" altLang="en-US"/>
          </a:p>
        </p:txBody>
      </p:sp>
      <p:sp>
        <p:nvSpPr>
          <p:cNvPr id="6" name="フッター プレースホルダー 5">
            <a:extLst>
              <a:ext uri="{FF2B5EF4-FFF2-40B4-BE49-F238E27FC236}">
                <a16:creationId xmlns:a16="http://schemas.microsoft.com/office/drawing/2014/main" id="{5E61531A-B428-1BEC-86BB-B555D415D76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5E4BD34-9915-EA2A-9151-B30056B21F63}"/>
              </a:ext>
            </a:extLst>
          </p:cNvPr>
          <p:cNvSpPr>
            <a:spLocks noGrp="1"/>
          </p:cNvSpPr>
          <p:nvPr>
            <p:ph type="sldNum" sz="quarter" idx="12"/>
          </p:nvPr>
        </p:nvSpPr>
        <p:spPr/>
        <p:txBody>
          <a:bodyPr/>
          <a:lstStyle/>
          <a:p>
            <a:fld id="{4E51B7A7-A4FC-4C30-87B9-DABB86F21207}" type="slidenum">
              <a:rPr kumimoji="1" lang="ja-JP" altLang="en-US" smtClean="0"/>
              <a:t>‹#›</a:t>
            </a:fld>
            <a:endParaRPr kumimoji="1" lang="ja-JP" altLang="en-US"/>
          </a:p>
        </p:txBody>
      </p:sp>
    </p:spTree>
    <p:extLst>
      <p:ext uri="{BB962C8B-B14F-4D97-AF65-F5344CB8AC3E}">
        <p14:creationId xmlns:p14="http://schemas.microsoft.com/office/powerpoint/2010/main" val="3609709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rtl="0">
              <a:defRPr/>
            </a:lvl1pPr>
          </a:lstStyle>
          <a:p>
            <a:pPr rtl="0"/>
            <a:r>
              <a:rPr lang="ja-JP" altLang="en-US" noProof="0"/>
              <a:t>マスター タイトルの書式設定</a:t>
            </a:r>
            <a:endParaRPr lang="ja-JP" altLang="en-US" noProof="0" dirty="0"/>
          </a:p>
        </p:txBody>
      </p:sp>
      <p:sp>
        <p:nvSpPr>
          <p:cNvPr id="3" name="コンテンツ プレースホルダー 2"/>
          <p:cNvSpPr>
            <a:spLocks noGrp="1"/>
          </p:cNvSpPr>
          <p:nvPr>
            <p:ph idx="1"/>
          </p:nvPr>
        </p:nvSpPr>
        <p:spPr/>
        <p:txBody>
          <a:bodyPr rtlCol="0"/>
          <a:lstStyle>
            <a:lvl5pPr>
              <a:defRPr/>
            </a:lvl5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5" name="フッター プレースホルダー 4"/>
          <p:cNvSpPr>
            <a:spLocks noGrp="1"/>
          </p:cNvSpPr>
          <p:nvPr>
            <p:ph type="ftr" sz="quarter" idx="11"/>
          </p:nvPr>
        </p:nvSpPr>
        <p:spPr/>
        <p:txBody>
          <a:bodyPr rtlCol="0"/>
          <a:lstStyle/>
          <a:p>
            <a:pPr rtl="0"/>
            <a:r>
              <a:rPr lang="ja-JP" altLang="en-US" noProof="0" dirty="0"/>
              <a:t>フッターを追加</a:t>
            </a:r>
          </a:p>
        </p:txBody>
      </p:sp>
      <p:sp>
        <p:nvSpPr>
          <p:cNvPr id="4" name="日付プレースホルダー 3"/>
          <p:cNvSpPr>
            <a:spLocks noGrp="1"/>
          </p:cNvSpPr>
          <p:nvPr>
            <p:ph type="dt" sz="half" idx="10"/>
          </p:nvPr>
        </p:nvSpPr>
        <p:spPr/>
        <p:txBody>
          <a:bodyPr rtlCol="0"/>
          <a:lstStyle/>
          <a:p>
            <a:pPr rtl="0"/>
            <a:fld id="{5536BC31-34FB-43C2-8F2B-51765673BECF}" type="datetime4">
              <a:rPr lang="ja-JP" altLang="en-US" smtClean="0"/>
              <a:t>2023年6月21日</a:t>
            </a:fld>
            <a:endParaRPr/>
          </a:p>
        </p:txBody>
      </p:sp>
      <p:sp>
        <p:nvSpPr>
          <p:cNvPr id="6" name="スライド番号プレースホルダー 5"/>
          <p:cNvSpPr>
            <a:spLocks noGrp="1"/>
          </p:cNvSpPr>
          <p:nvPr>
            <p:ph type="sldNum" sz="quarter" idx="12"/>
          </p:nvPr>
        </p:nvSpPr>
        <p:spPr/>
        <p:txBody>
          <a:bodyPr rtlCol="0"/>
          <a:lstStyle/>
          <a:p>
            <a:pPr rtl="0"/>
            <a:fld id="{4FAB73BC-B049-4115-A692-8D63A059BFB8}" type="slidenum">
              <a:rPr lang="en-US" altLang="ja-JP" noProof="0" smtClean="0"/>
              <a:t>‹#›</a:t>
            </a:fld>
            <a:endParaRPr lang="en-US" altLang="ja-JP" noProof="0" dirty="0"/>
          </a:p>
        </p:txBody>
      </p:sp>
    </p:spTree>
    <p:extLst>
      <p:ext uri="{BB962C8B-B14F-4D97-AF65-F5344CB8AC3E}">
        <p14:creationId xmlns:p14="http://schemas.microsoft.com/office/powerpoint/2010/main" val="3405082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604876-7599-A7DE-7131-4B8DF6EEA4C8}"/>
              </a:ext>
            </a:extLst>
          </p:cNvPr>
          <p:cNvSpPr>
            <a:spLocks noGrp="1"/>
          </p:cNvSpPr>
          <p:nvPr>
            <p:ph type="title"/>
          </p:nvPr>
        </p:nvSpPr>
        <p:spPr>
          <a:xfrm>
            <a:off x="472381" y="660400"/>
            <a:ext cx="2211883" cy="2311400"/>
          </a:xfrm>
        </p:spPr>
        <p:txBody>
          <a:bodyPr anchor="b"/>
          <a:lstStyle>
            <a:lvl1pPr>
              <a:defRPr sz="18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22AD3E4-250C-6FAE-B569-CDDF2FBF6CFE}"/>
              </a:ext>
            </a:extLst>
          </p:cNvPr>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a:extLst>
              <a:ext uri="{FF2B5EF4-FFF2-40B4-BE49-F238E27FC236}">
                <a16:creationId xmlns:a16="http://schemas.microsoft.com/office/drawing/2014/main" id="{2D0BBCFC-C9A9-D6A3-1376-978A2F037E0A}"/>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65689B1-72C1-2D5F-496F-DE0FAB89C467}"/>
              </a:ext>
            </a:extLst>
          </p:cNvPr>
          <p:cNvSpPr>
            <a:spLocks noGrp="1"/>
          </p:cNvSpPr>
          <p:nvPr>
            <p:ph type="dt" sz="half" idx="10"/>
          </p:nvPr>
        </p:nvSpPr>
        <p:spPr/>
        <p:txBody>
          <a:bodyPr/>
          <a:lstStyle/>
          <a:p>
            <a:fld id="{74B6F445-9823-4E32-B2BC-74EC14C0B565}" type="datetimeFigureOut">
              <a:rPr kumimoji="1" lang="ja-JP" altLang="en-US" smtClean="0"/>
              <a:t>2023/6/21</a:t>
            </a:fld>
            <a:endParaRPr kumimoji="1" lang="ja-JP" altLang="en-US"/>
          </a:p>
        </p:txBody>
      </p:sp>
      <p:sp>
        <p:nvSpPr>
          <p:cNvPr id="6" name="フッター プレースホルダー 5">
            <a:extLst>
              <a:ext uri="{FF2B5EF4-FFF2-40B4-BE49-F238E27FC236}">
                <a16:creationId xmlns:a16="http://schemas.microsoft.com/office/drawing/2014/main" id="{D00D90BD-63BE-CA2B-D41E-D846CC885D1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3958105-1990-F268-0C94-27476CC3EA82}"/>
              </a:ext>
            </a:extLst>
          </p:cNvPr>
          <p:cNvSpPr>
            <a:spLocks noGrp="1"/>
          </p:cNvSpPr>
          <p:nvPr>
            <p:ph type="sldNum" sz="quarter" idx="12"/>
          </p:nvPr>
        </p:nvSpPr>
        <p:spPr/>
        <p:txBody>
          <a:bodyPr/>
          <a:lstStyle/>
          <a:p>
            <a:fld id="{4E51B7A7-A4FC-4C30-87B9-DABB86F21207}" type="slidenum">
              <a:rPr kumimoji="1" lang="ja-JP" altLang="en-US" smtClean="0"/>
              <a:t>‹#›</a:t>
            </a:fld>
            <a:endParaRPr kumimoji="1" lang="ja-JP" altLang="en-US"/>
          </a:p>
        </p:txBody>
      </p:sp>
    </p:spTree>
    <p:extLst>
      <p:ext uri="{BB962C8B-B14F-4D97-AF65-F5344CB8AC3E}">
        <p14:creationId xmlns:p14="http://schemas.microsoft.com/office/powerpoint/2010/main" val="21498740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4BCF7A-7ECD-5882-1A7F-DB2EDF2889A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D9486E2-5DC5-8D33-9878-C73D1E3B080E}"/>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43DDC8C-E142-59A5-3915-6FB869C540D3}"/>
              </a:ext>
            </a:extLst>
          </p:cNvPr>
          <p:cNvSpPr>
            <a:spLocks noGrp="1"/>
          </p:cNvSpPr>
          <p:nvPr>
            <p:ph type="dt" sz="half" idx="10"/>
          </p:nvPr>
        </p:nvSpPr>
        <p:spPr/>
        <p:txBody>
          <a:bodyPr/>
          <a:lstStyle/>
          <a:p>
            <a:fld id="{74B6F445-9823-4E32-B2BC-74EC14C0B565}" type="datetimeFigureOut">
              <a:rPr kumimoji="1" lang="ja-JP" altLang="en-US" smtClean="0"/>
              <a:t>2023/6/21</a:t>
            </a:fld>
            <a:endParaRPr kumimoji="1" lang="ja-JP" altLang="en-US"/>
          </a:p>
        </p:txBody>
      </p:sp>
      <p:sp>
        <p:nvSpPr>
          <p:cNvPr id="5" name="フッター プレースホルダー 4">
            <a:extLst>
              <a:ext uri="{FF2B5EF4-FFF2-40B4-BE49-F238E27FC236}">
                <a16:creationId xmlns:a16="http://schemas.microsoft.com/office/drawing/2014/main" id="{B4192DEF-6FDD-8E7A-0E1D-5160D7445A6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38F17E4-EE77-AF89-D1BA-0E9139493642}"/>
              </a:ext>
            </a:extLst>
          </p:cNvPr>
          <p:cNvSpPr>
            <a:spLocks noGrp="1"/>
          </p:cNvSpPr>
          <p:nvPr>
            <p:ph type="sldNum" sz="quarter" idx="12"/>
          </p:nvPr>
        </p:nvSpPr>
        <p:spPr/>
        <p:txBody>
          <a:bodyPr/>
          <a:lstStyle/>
          <a:p>
            <a:fld id="{4E51B7A7-A4FC-4C30-87B9-DABB86F21207}" type="slidenum">
              <a:rPr kumimoji="1" lang="ja-JP" altLang="en-US" smtClean="0"/>
              <a:t>‹#›</a:t>
            </a:fld>
            <a:endParaRPr kumimoji="1" lang="ja-JP" altLang="en-US"/>
          </a:p>
        </p:txBody>
      </p:sp>
    </p:spTree>
    <p:extLst>
      <p:ext uri="{BB962C8B-B14F-4D97-AF65-F5344CB8AC3E}">
        <p14:creationId xmlns:p14="http://schemas.microsoft.com/office/powerpoint/2010/main" val="17005335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DCDE52B0-2C67-260A-2F57-FD7EA5E9D5BC}"/>
              </a:ext>
            </a:extLst>
          </p:cNvPr>
          <p:cNvSpPr>
            <a:spLocks noGrp="1"/>
          </p:cNvSpPr>
          <p:nvPr>
            <p:ph type="title" orient="vert"/>
          </p:nvPr>
        </p:nvSpPr>
        <p:spPr>
          <a:xfrm>
            <a:off x="4907756" y="527403"/>
            <a:ext cx="1478756" cy="8394877"/>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A84EBAA-4351-CF5F-3F8C-25653B7586A4}"/>
              </a:ext>
            </a:extLst>
          </p:cNvPr>
          <p:cNvSpPr>
            <a:spLocks noGrp="1"/>
          </p:cNvSpPr>
          <p:nvPr>
            <p:ph type="body" orient="vert" idx="1"/>
          </p:nvPr>
        </p:nvSpPr>
        <p:spPr>
          <a:xfrm>
            <a:off x="471487" y="527403"/>
            <a:ext cx="4350544" cy="839487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BFBBF6E-61E3-386F-0204-7D9FF2433506}"/>
              </a:ext>
            </a:extLst>
          </p:cNvPr>
          <p:cNvSpPr>
            <a:spLocks noGrp="1"/>
          </p:cNvSpPr>
          <p:nvPr>
            <p:ph type="dt" sz="half" idx="10"/>
          </p:nvPr>
        </p:nvSpPr>
        <p:spPr/>
        <p:txBody>
          <a:bodyPr/>
          <a:lstStyle/>
          <a:p>
            <a:fld id="{74B6F445-9823-4E32-B2BC-74EC14C0B565}" type="datetimeFigureOut">
              <a:rPr kumimoji="1" lang="ja-JP" altLang="en-US" smtClean="0"/>
              <a:t>2023/6/21</a:t>
            </a:fld>
            <a:endParaRPr kumimoji="1" lang="ja-JP" altLang="en-US"/>
          </a:p>
        </p:txBody>
      </p:sp>
      <p:sp>
        <p:nvSpPr>
          <p:cNvPr id="5" name="フッター プレースホルダー 4">
            <a:extLst>
              <a:ext uri="{FF2B5EF4-FFF2-40B4-BE49-F238E27FC236}">
                <a16:creationId xmlns:a16="http://schemas.microsoft.com/office/drawing/2014/main" id="{2CD3F611-9699-1694-33C5-1EC470F0D69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633CCB7-A444-8A06-6E51-87E5753CD5B3}"/>
              </a:ext>
            </a:extLst>
          </p:cNvPr>
          <p:cNvSpPr>
            <a:spLocks noGrp="1"/>
          </p:cNvSpPr>
          <p:nvPr>
            <p:ph type="sldNum" sz="quarter" idx="12"/>
          </p:nvPr>
        </p:nvSpPr>
        <p:spPr/>
        <p:txBody>
          <a:bodyPr/>
          <a:lstStyle/>
          <a:p>
            <a:fld id="{4E51B7A7-A4FC-4C30-87B9-DABB86F21207}" type="slidenum">
              <a:rPr kumimoji="1" lang="ja-JP" altLang="en-US" smtClean="0"/>
              <a:t>‹#›</a:t>
            </a:fld>
            <a:endParaRPr kumimoji="1" lang="ja-JP" altLang="en-US"/>
          </a:p>
        </p:txBody>
      </p:sp>
    </p:spTree>
    <p:extLst>
      <p:ext uri="{BB962C8B-B14F-4D97-AF65-F5344CB8AC3E}">
        <p14:creationId xmlns:p14="http://schemas.microsoft.com/office/powerpoint/2010/main" val="1055071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7" name="sky"/>
          <p:cNvSpPr/>
          <p:nvPr/>
        </p:nvSpPr>
        <p:spPr>
          <a:xfrm>
            <a:off x="1435" y="-2"/>
            <a:ext cx="6856286" cy="9906003"/>
          </a:xfrm>
          <a:prstGeom prst="rect">
            <a:avLst/>
          </a:prstGeom>
          <a:gradFill>
            <a:gsLst>
              <a:gs pos="0">
                <a:schemeClr val="accent2">
                  <a:lumMod val="60000"/>
                  <a:lumOff val="40000"/>
                  <a:alpha val="80000"/>
                </a:schemeClr>
              </a:gs>
              <a:gs pos="99000">
                <a:schemeClr val="accent2">
                  <a:lumMod val="20000"/>
                  <a:lumOff val="80000"/>
                  <a:alpha val="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462915" rtlCol="0" anchor="ctr"/>
          <a:lstStyle/>
          <a:p>
            <a:pPr algn="ctr" rtl="0"/>
            <a:endParaRPr sz="1013"/>
          </a:p>
        </p:txBody>
      </p:sp>
      <p:sp>
        <p:nvSpPr>
          <p:cNvPr id="2" name="タイトル 1"/>
          <p:cNvSpPr>
            <a:spLocks noGrp="1"/>
          </p:cNvSpPr>
          <p:nvPr>
            <p:ph type="title"/>
          </p:nvPr>
        </p:nvSpPr>
        <p:spPr>
          <a:xfrm>
            <a:off x="727770" y="1890846"/>
            <a:ext cx="5400704" cy="3852333"/>
          </a:xfrm>
        </p:spPr>
        <p:txBody>
          <a:bodyPr rtlCol="0" anchor="b">
            <a:normAutofit/>
          </a:bodyPr>
          <a:lstStyle>
            <a:lvl1pPr algn="ctr" rtl="0">
              <a:defRPr sz="3375" b="0"/>
            </a:lvl1pPr>
          </a:lstStyle>
          <a:p>
            <a:pPr rtl="0"/>
            <a:r>
              <a:rPr lang="ja-JP" altLang="en-US" noProof="0"/>
              <a:t>マスター タイトルの書式設定</a:t>
            </a:r>
            <a:endParaRPr lang="ja-JP" altLang="en-US" noProof="0" dirty="0"/>
          </a:p>
        </p:txBody>
      </p:sp>
      <p:sp>
        <p:nvSpPr>
          <p:cNvPr id="3" name="テキスト プレースホルダー 2"/>
          <p:cNvSpPr>
            <a:spLocks noGrp="1"/>
          </p:cNvSpPr>
          <p:nvPr>
            <p:ph type="body" idx="1"/>
          </p:nvPr>
        </p:nvSpPr>
        <p:spPr>
          <a:xfrm>
            <a:off x="727770" y="5833533"/>
            <a:ext cx="5400675" cy="1651000"/>
          </a:xfrm>
        </p:spPr>
        <p:txBody>
          <a:bodyPr rtlCol="0" anchor="t">
            <a:normAutofit/>
          </a:bodyPr>
          <a:lstStyle>
            <a:lvl1pPr marL="0" indent="0" algn="ctr">
              <a:spcBef>
                <a:spcPts val="0"/>
              </a:spcBef>
              <a:buNone/>
              <a:defRPr sz="1125" cap="all" baseline="0">
                <a:solidFill>
                  <a:schemeClr val="accent2">
                    <a:lumMod val="75000"/>
                  </a:schemeClr>
                </a:solidFill>
              </a:defRPr>
            </a:lvl1pPr>
            <a:lvl2pPr marL="257175" indent="0">
              <a:buNone/>
              <a:defRPr sz="1013">
                <a:solidFill>
                  <a:schemeClr val="tx1">
                    <a:tint val="75000"/>
                  </a:schemeClr>
                </a:solidFill>
              </a:defRPr>
            </a:lvl2pPr>
            <a:lvl3pPr marL="514350" indent="0">
              <a:buNone/>
              <a:defRPr sz="900">
                <a:solidFill>
                  <a:schemeClr val="tx1">
                    <a:tint val="75000"/>
                  </a:schemeClr>
                </a:solidFill>
              </a:defRPr>
            </a:lvl3pPr>
            <a:lvl4pPr marL="771525" indent="0">
              <a:buNone/>
              <a:defRPr sz="788">
                <a:solidFill>
                  <a:schemeClr val="tx1">
                    <a:tint val="75000"/>
                  </a:schemeClr>
                </a:solidFill>
              </a:defRPr>
            </a:lvl4pPr>
            <a:lvl5pPr marL="1028700" indent="0">
              <a:buNone/>
              <a:defRPr sz="788">
                <a:solidFill>
                  <a:schemeClr val="tx1">
                    <a:tint val="75000"/>
                  </a:schemeClr>
                </a:solidFill>
              </a:defRPr>
            </a:lvl5pPr>
            <a:lvl6pPr marL="1285875" indent="0">
              <a:buNone/>
              <a:defRPr sz="788">
                <a:solidFill>
                  <a:schemeClr val="tx1">
                    <a:tint val="75000"/>
                  </a:schemeClr>
                </a:solidFill>
              </a:defRPr>
            </a:lvl6pPr>
            <a:lvl7pPr marL="1543050" indent="0">
              <a:buNone/>
              <a:defRPr sz="788">
                <a:solidFill>
                  <a:schemeClr val="tx1">
                    <a:tint val="75000"/>
                  </a:schemeClr>
                </a:solidFill>
              </a:defRPr>
            </a:lvl7pPr>
            <a:lvl8pPr marL="1800225" indent="0">
              <a:buNone/>
              <a:defRPr sz="788">
                <a:solidFill>
                  <a:schemeClr val="tx1">
                    <a:tint val="75000"/>
                  </a:schemeClr>
                </a:solidFill>
              </a:defRPr>
            </a:lvl8pPr>
            <a:lvl9pPr marL="2057400" indent="0">
              <a:buNone/>
              <a:defRPr sz="788">
                <a:solidFill>
                  <a:schemeClr val="tx1">
                    <a:tint val="75000"/>
                  </a:schemeClr>
                </a:solidFill>
              </a:defRPr>
            </a:lvl9pPr>
          </a:lstStyle>
          <a:p>
            <a:pPr lvl="0" rtl="0"/>
            <a:r>
              <a:rPr lang="ja-JP" altLang="en-US" noProof="0"/>
              <a:t>マスター テキストの書式設定</a:t>
            </a:r>
          </a:p>
        </p:txBody>
      </p:sp>
      <p:sp>
        <p:nvSpPr>
          <p:cNvPr id="5" name="フッター プレースホルダー 4"/>
          <p:cNvSpPr>
            <a:spLocks noGrp="1"/>
          </p:cNvSpPr>
          <p:nvPr>
            <p:ph type="ftr" sz="quarter" idx="11"/>
          </p:nvPr>
        </p:nvSpPr>
        <p:spPr/>
        <p:txBody>
          <a:bodyPr rtlCol="0"/>
          <a:lstStyle/>
          <a:p>
            <a:pPr rtl="0"/>
            <a:r>
              <a:rPr lang="ja-JP" altLang="en-US" noProof="0" dirty="0"/>
              <a:t>フッターを追加</a:t>
            </a:r>
          </a:p>
        </p:txBody>
      </p:sp>
      <p:sp>
        <p:nvSpPr>
          <p:cNvPr id="4" name="日付プレースホルダー 3"/>
          <p:cNvSpPr>
            <a:spLocks noGrp="1"/>
          </p:cNvSpPr>
          <p:nvPr>
            <p:ph type="dt" sz="half" idx="10"/>
          </p:nvPr>
        </p:nvSpPr>
        <p:spPr/>
        <p:txBody>
          <a:bodyPr rtlCol="0"/>
          <a:lstStyle/>
          <a:p>
            <a:pPr rtl="0"/>
            <a:fld id="{F19A9392-D441-4C55-B38E-E2BD19F5D764}" type="datetime4">
              <a:rPr lang="ja-JP" altLang="en-US" smtClean="0"/>
              <a:t>2023年6月21日</a:t>
            </a:fld>
            <a:endParaRPr/>
          </a:p>
        </p:txBody>
      </p:sp>
      <p:sp>
        <p:nvSpPr>
          <p:cNvPr id="6" name="スライド番号プレースホルダー 5"/>
          <p:cNvSpPr>
            <a:spLocks noGrp="1"/>
          </p:cNvSpPr>
          <p:nvPr>
            <p:ph type="sldNum" sz="quarter" idx="12"/>
          </p:nvPr>
        </p:nvSpPr>
        <p:spPr/>
        <p:txBody>
          <a:bodyPr rtlCol="0"/>
          <a:lstStyle/>
          <a:p>
            <a:pPr rtl="0"/>
            <a:fld id="{4FAB73BC-B049-4115-A692-8D63A059BFB8}" type="slidenum">
              <a:rPr lang="en-US" altLang="ja-JP" noProof="0" smtClean="0"/>
              <a:t>‹#›</a:t>
            </a:fld>
            <a:endParaRPr lang="en-US" altLang="ja-JP" noProof="0" dirty="0"/>
          </a:p>
        </p:txBody>
      </p:sp>
    </p:spTree>
    <p:extLst>
      <p:ext uri="{BB962C8B-B14F-4D97-AF65-F5344CB8AC3E}">
        <p14:creationId xmlns:p14="http://schemas.microsoft.com/office/powerpoint/2010/main" val="3043559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段組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rtl="0">
              <a:defRPr/>
            </a:lvl1pPr>
          </a:lstStyle>
          <a:p>
            <a:pPr rtl="0"/>
            <a:r>
              <a:rPr lang="ja-JP" altLang="en-US" noProof="0"/>
              <a:t>マスター タイトルの書式設定</a:t>
            </a:r>
            <a:endParaRPr lang="ja-JP" altLang="en-US" noProof="0" dirty="0"/>
          </a:p>
        </p:txBody>
      </p:sp>
      <p:sp>
        <p:nvSpPr>
          <p:cNvPr id="4" name="コンテンツ プレースホルダー 3"/>
          <p:cNvSpPr>
            <a:spLocks noGrp="1"/>
          </p:cNvSpPr>
          <p:nvPr>
            <p:ph sz="half" idx="2"/>
          </p:nvPr>
        </p:nvSpPr>
        <p:spPr>
          <a:xfrm>
            <a:off x="3531870" y="2271776"/>
            <a:ext cx="2571750" cy="5983224"/>
          </a:xfrm>
        </p:spPr>
        <p:txBody>
          <a:bodyPr rtlCol="0">
            <a:normAutofit/>
          </a:bodyPr>
          <a:lstStyle>
            <a:lvl1pPr>
              <a:defRPr sz="1125"/>
            </a:lvl1pPr>
            <a:lvl2pPr>
              <a:defRPr sz="1013"/>
            </a:lvl2pPr>
            <a:lvl3pPr>
              <a:defRPr sz="900"/>
            </a:lvl3pPr>
            <a:lvl4pPr>
              <a:defRPr sz="788"/>
            </a:lvl4pPr>
            <a:lvl5pPr>
              <a:defRPr sz="788"/>
            </a:lvl5pPr>
            <a:lvl6pPr>
              <a:defRPr sz="788"/>
            </a:lvl6pPr>
            <a:lvl7pPr>
              <a:defRPr sz="788"/>
            </a:lvl7pPr>
            <a:lvl8pPr>
              <a:defRPr sz="788"/>
            </a:lvl8pPr>
            <a:lvl9pPr>
              <a:defRPr sz="788"/>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3" name="コンテンツ プレースホルダー 2"/>
          <p:cNvSpPr>
            <a:spLocks noGrp="1"/>
          </p:cNvSpPr>
          <p:nvPr>
            <p:ph sz="half" idx="1"/>
          </p:nvPr>
        </p:nvSpPr>
        <p:spPr>
          <a:xfrm>
            <a:off x="754380" y="2271776"/>
            <a:ext cx="2571750" cy="5983224"/>
          </a:xfrm>
        </p:spPr>
        <p:txBody>
          <a:bodyPr rtlCol="0">
            <a:normAutofit/>
          </a:bodyPr>
          <a:lstStyle>
            <a:lvl1pPr>
              <a:defRPr sz="1125"/>
            </a:lvl1pPr>
            <a:lvl2pPr>
              <a:defRPr sz="1013"/>
            </a:lvl2pPr>
            <a:lvl3pPr>
              <a:defRPr sz="900"/>
            </a:lvl3pPr>
            <a:lvl4pPr>
              <a:defRPr sz="788"/>
            </a:lvl4pPr>
            <a:lvl5pPr>
              <a:defRPr sz="788"/>
            </a:lvl5pPr>
            <a:lvl6pPr>
              <a:defRPr sz="788"/>
            </a:lvl6pPr>
            <a:lvl7pPr>
              <a:defRPr sz="788"/>
            </a:lvl7pPr>
            <a:lvl8pPr>
              <a:defRPr sz="788"/>
            </a:lvl8pPr>
            <a:lvl9pPr>
              <a:defRPr sz="788"/>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6" name="フッター プレースホルダー 5"/>
          <p:cNvSpPr>
            <a:spLocks noGrp="1"/>
          </p:cNvSpPr>
          <p:nvPr>
            <p:ph type="ftr" sz="quarter" idx="11"/>
          </p:nvPr>
        </p:nvSpPr>
        <p:spPr/>
        <p:txBody>
          <a:bodyPr rtlCol="0"/>
          <a:lstStyle/>
          <a:p>
            <a:pPr rtl="0"/>
            <a:r>
              <a:rPr lang="ja-JP" altLang="en-US" noProof="0" dirty="0"/>
              <a:t>フッターを追加</a:t>
            </a:r>
          </a:p>
        </p:txBody>
      </p:sp>
      <p:sp>
        <p:nvSpPr>
          <p:cNvPr id="5" name="日付プレースホルダー 4"/>
          <p:cNvSpPr>
            <a:spLocks noGrp="1"/>
          </p:cNvSpPr>
          <p:nvPr>
            <p:ph type="dt" sz="half" idx="10"/>
          </p:nvPr>
        </p:nvSpPr>
        <p:spPr/>
        <p:txBody>
          <a:bodyPr rtlCol="0"/>
          <a:lstStyle/>
          <a:p>
            <a:pPr rtl="0"/>
            <a:fld id="{E146272F-FCC3-4CC0-9114-9307E5437EFD}" type="datetime4">
              <a:rPr lang="ja-JP" altLang="en-US" smtClean="0"/>
              <a:t>2023年6月21日</a:t>
            </a:fld>
            <a:endParaRPr/>
          </a:p>
        </p:txBody>
      </p:sp>
      <p:sp>
        <p:nvSpPr>
          <p:cNvPr id="7" name="スライド番号プレースホルダー 6"/>
          <p:cNvSpPr>
            <a:spLocks noGrp="1"/>
          </p:cNvSpPr>
          <p:nvPr>
            <p:ph type="sldNum" sz="quarter" idx="12"/>
          </p:nvPr>
        </p:nvSpPr>
        <p:spPr/>
        <p:txBody>
          <a:bodyPr rtlCol="0"/>
          <a:lstStyle/>
          <a:p>
            <a:pPr rtl="0"/>
            <a:fld id="{4FAB73BC-B049-4115-A692-8D63A059BFB8}" type="slidenum">
              <a:rPr lang="en-US" altLang="ja-JP" noProof="0" smtClean="0"/>
              <a:t>‹#›</a:t>
            </a:fld>
            <a:endParaRPr lang="ja-JP" altLang="en-US" noProof="0" dirty="0"/>
          </a:p>
        </p:txBody>
      </p:sp>
    </p:spTree>
    <p:extLst>
      <p:ext uri="{BB962C8B-B14F-4D97-AF65-F5344CB8AC3E}">
        <p14:creationId xmlns:p14="http://schemas.microsoft.com/office/powerpoint/2010/main" val="4249378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10" name="タイトル 9"/>
          <p:cNvSpPr>
            <a:spLocks noGrp="1"/>
          </p:cNvSpPr>
          <p:nvPr>
            <p:ph type="title"/>
          </p:nvPr>
        </p:nvSpPr>
        <p:spPr/>
        <p:txBody>
          <a:bodyPr rtlCol="0"/>
          <a:lstStyle>
            <a:lvl1pPr rtl="0">
              <a:defRPr/>
            </a:lvl1pPr>
          </a:lstStyle>
          <a:p>
            <a:pPr rtl="0"/>
            <a:r>
              <a:rPr lang="ja-JP" altLang="en-US" noProof="0"/>
              <a:t>マスター タイトルの書式設定</a:t>
            </a:r>
            <a:endParaRPr lang="ja-JP" altLang="en-US" noProof="0" dirty="0"/>
          </a:p>
        </p:txBody>
      </p:sp>
      <p:sp>
        <p:nvSpPr>
          <p:cNvPr id="3" name="テキスト プレースホルダー 2"/>
          <p:cNvSpPr>
            <a:spLocks noGrp="1"/>
          </p:cNvSpPr>
          <p:nvPr>
            <p:ph type="body" idx="1"/>
          </p:nvPr>
        </p:nvSpPr>
        <p:spPr>
          <a:xfrm>
            <a:off x="754380" y="2271776"/>
            <a:ext cx="2571750" cy="1107294"/>
          </a:xfrm>
        </p:spPr>
        <p:txBody>
          <a:bodyPr rtlCol="0" anchor="ctr">
            <a:normAutofit/>
          </a:bodyPr>
          <a:lstStyle>
            <a:lvl1pPr marL="0" indent="0">
              <a:spcBef>
                <a:spcPts val="0"/>
              </a:spcBef>
              <a:buNone/>
              <a:defRPr sz="1125" b="0"/>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rtl="0"/>
            <a:r>
              <a:rPr lang="ja-JP" altLang="en-US" noProof="0"/>
              <a:t>マスター テキストの書式設定</a:t>
            </a:r>
          </a:p>
        </p:txBody>
      </p:sp>
      <p:sp>
        <p:nvSpPr>
          <p:cNvPr id="4" name="コンテンツ プレースホルダー 3"/>
          <p:cNvSpPr>
            <a:spLocks noGrp="1"/>
          </p:cNvSpPr>
          <p:nvPr>
            <p:ph sz="half" idx="2"/>
          </p:nvPr>
        </p:nvSpPr>
        <p:spPr>
          <a:xfrm>
            <a:off x="754380" y="3417355"/>
            <a:ext cx="2571750" cy="4837647"/>
          </a:xfrm>
        </p:spPr>
        <p:txBody>
          <a:bodyPr rtlCol="0">
            <a:normAutofit/>
          </a:bodyPr>
          <a:lstStyle>
            <a:lvl1pPr>
              <a:defRPr sz="1013"/>
            </a:lvl1pPr>
            <a:lvl2pPr>
              <a:defRPr sz="900"/>
            </a:lvl2pPr>
            <a:lvl3pPr>
              <a:defRPr sz="788"/>
            </a:lvl3pPr>
            <a:lvl4pPr>
              <a:defRPr sz="675"/>
            </a:lvl4pPr>
            <a:lvl5pPr>
              <a:defRPr sz="675"/>
            </a:lvl5pPr>
            <a:lvl6pPr>
              <a:defRPr sz="675"/>
            </a:lvl6pPr>
            <a:lvl7pPr>
              <a:defRPr sz="675"/>
            </a:lvl7pPr>
            <a:lvl8pPr>
              <a:defRPr sz="675"/>
            </a:lvl8pPr>
            <a:lvl9pPr>
              <a:defRPr sz="675"/>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5" name="テキスト プレースホルダー 4"/>
          <p:cNvSpPr>
            <a:spLocks noGrp="1"/>
          </p:cNvSpPr>
          <p:nvPr>
            <p:ph type="body" sz="quarter" idx="3"/>
          </p:nvPr>
        </p:nvSpPr>
        <p:spPr>
          <a:xfrm>
            <a:off x="3531870" y="2271776"/>
            <a:ext cx="2571750" cy="1107294"/>
          </a:xfrm>
        </p:spPr>
        <p:txBody>
          <a:bodyPr rtlCol="0" anchor="ctr">
            <a:normAutofit/>
          </a:bodyPr>
          <a:lstStyle>
            <a:lvl1pPr marL="0" indent="0">
              <a:spcBef>
                <a:spcPts val="0"/>
              </a:spcBef>
              <a:buNone/>
              <a:defRPr sz="1125" b="0"/>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rtl="0"/>
            <a:r>
              <a:rPr lang="ja-JP" altLang="en-US" noProof="0"/>
              <a:t>マスター テキストの書式設定</a:t>
            </a:r>
          </a:p>
        </p:txBody>
      </p:sp>
      <p:sp>
        <p:nvSpPr>
          <p:cNvPr id="6" name="コンテンツ プレースホルダー 5"/>
          <p:cNvSpPr>
            <a:spLocks noGrp="1"/>
          </p:cNvSpPr>
          <p:nvPr>
            <p:ph sz="quarter" idx="4"/>
          </p:nvPr>
        </p:nvSpPr>
        <p:spPr>
          <a:xfrm>
            <a:off x="3531870" y="3417355"/>
            <a:ext cx="2571750" cy="4837647"/>
          </a:xfrm>
        </p:spPr>
        <p:txBody>
          <a:bodyPr rtlCol="0">
            <a:normAutofit/>
          </a:bodyPr>
          <a:lstStyle>
            <a:lvl1pPr>
              <a:defRPr sz="1013"/>
            </a:lvl1pPr>
            <a:lvl2pPr>
              <a:defRPr sz="900"/>
            </a:lvl2pPr>
            <a:lvl3pPr>
              <a:defRPr sz="788"/>
            </a:lvl3pPr>
            <a:lvl4pPr>
              <a:defRPr sz="675"/>
            </a:lvl4pPr>
            <a:lvl5pPr>
              <a:defRPr sz="675"/>
            </a:lvl5pPr>
            <a:lvl6pPr>
              <a:defRPr sz="675"/>
            </a:lvl6pPr>
            <a:lvl7pPr>
              <a:defRPr sz="675"/>
            </a:lvl7pPr>
            <a:lvl8pPr>
              <a:defRPr sz="675"/>
            </a:lvl8pPr>
            <a:lvl9pPr>
              <a:defRPr sz="675"/>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8" name="フッター プレースホルダー 7"/>
          <p:cNvSpPr>
            <a:spLocks noGrp="1"/>
          </p:cNvSpPr>
          <p:nvPr>
            <p:ph type="ftr" sz="quarter" idx="11"/>
          </p:nvPr>
        </p:nvSpPr>
        <p:spPr/>
        <p:txBody>
          <a:bodyPr rtlCol="0"/>
          <a:lstStyle/>
          <a:p>
            <a:pPr rtl="0"/>
            <a:r>
              <a:rPr lang="ja-JP" altLang="en-US" noProof="0" dirty="0"/>
              <a:t>フッターを追加</a:t>
            </a:r>
          </a:p>
        </p:txBody>
      </p:sp>
      <p:sp>
        <p:nvSpPr>
          <p:cNvPr id="7" name="日付プレースホルダー 6"/>
          <p:cNvSpPr>
            <a:spLocks noGrp="1"/>
          </p:cNvSpPr>
          <p:nvPr>
            <p:ph type="dt" sz="half" idx="10"/>
          </p:nvPr>
        </p:nvSpPr>
        <p:spPr/>
        <p:txBody>
          <a:bodyPr rtlCol="0"/>
          <a:lstStyle/>
          <a:p>
            <a:pPr rtl="0"/>
            <a:fld id="{C470E576-EB27-4C8C-A806-DDE6879E2124}" type="datetime4">
              <a:rPr lang="ja-JP" altLang="en-US" smtClean="0"/>
              <a:t>2023年6月21日</a:t>
            </a:fld>
            <a:endParaRPr/>
          </a:p>
        </p:txBody>
      </p:sp>
      <p:sp>
        <p:nvSpPr>
          <p:cNvPr id="9" name="スライド番号プレースホルダー 8"/>
          <p:cNvSpPr>
            <a:spLocks noGrp="1"/>
          </p:cNvSpPr>
          <p:nvPr>
            <p:ph type="sldNum" sz="quarter" idx="12"/>
          </p:nvPr>
        </p:nvSpPr>
        <p:spPr/>
        <p:txBody>
          <a:bodyPr rtlCol="0"/>
          <a:lstStyle/>
          <a:p>
            <a:pPr rtl="0"/>
            <a:fld id="{4FAB73BC-B049-4115-A692-8D63A059BFB8}" type="slidenum">
              <a:rPr lang="en-US" altLang="ja-JP" noProof="0" smtClean="0"/>
              <a:t>‹#›</a:t>
            </a:fld>
            <a:endParaRPr lang="en-US" altLang="ja-JP" noProof="0" dirty="0"/>
          </a:p>
        </p:txBody>
      </p:sp>
    </p:spTree>
    <p:extLst>
      <p:ext uri="{BB962C8B-B14F-4D97-AF65-F5344CB8AC3E}">
        <p14:creationId xmlns:p14="http://schemas.microsoft.com/office/powerpoint/2010/main" val="1072378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6" name="タイトル 5"/>
          <p:cNvSpPr>
            <a:spLocks noGrp="1"/>
          </p:cNvSpPr>
          <p:nvPr>
            <p:ph type="title"/>
          </p:nvPr>
        </p:nvSpPr>
        <p:spPr/>
        <p:txBody>
          <a:bodyPr rtlCol="0"/>
          <a:lstStyle>
            <a:lvl1pPr rtl="0">
              <a:defRPr/>
            </a:lvl1pPr>
          </a:lstStyle>
          <a:p>
            <a:pPr rtl="0"/>
            <a:r>
              <a:rPr lang="ja-JP" altLang="en-US" noProof="0"/>
              <a:t>マスター タイトルの書式設定</a:t>
            </a:r>
            <a:endParaRPr lang="ja-JP" altLang="en-US" noProof="0" dirty="0"/>
          </a:p>
        </p:txBody>
      </p:sp>
      <p:sp>
        <p:nvSpPr>
          <p:cNvPr id="4" name="フッター プレースホルダー 3"/>
          <p:cNvSpPr>
            <a:spLocks noGrp="1"/>
          </p:cNvSpPr>
          <p:nvPr>
            <p:ph type="ftr" sz="quarter" idx="11"/>
          </p:nvPr>
        </p:nvSpPr>
        <p:spPr/>
        <p:txBody>
          <a:bodyPr rtlCol="0"/>
          <a:lstStyle/>
          <a:p>
            <a:pPr rtl="0"/>
            <a:r>
              <a:rPr lang="ja-JP" altLang="en-US" noProof="0" dirty="0"/>
              <a:t>フッターを追加</a:t>
            </a:r>
          </a:p>
        </p:txBody>
      </p:sp>
      <p:sp>
        <p:nvSpPr>
          <p:cNvPr id="3" name="日付プレースホルダー 2"/>
          <p:cNvSpPr>
            <a:spLocks noGrp="1"/>
          </p:cNvSpPr>
          <p:nvPr>
            <p:ph type="dt" sz="half" idx="10"/>
          </p:nvPr>
        </p:nvSpPr>
        <p:spPr/>
        <p:txBody>
          <a:bodyPr rtlCol="0"/>
          <a:lstStyle/>
          <a:p>
            <a:pPr rtl="0"/>
            <a:fld id="{EC1191C4-2595-41F4-BF98-622A390B2797}" type="datetime4">
              <a:rPr lang="ja-JP" altLang="en-US" smtClean="0"/>
              <a:t>2023年6月21日</a:t>
            </a:fld>
            <a:endParaRPr/>
          </a:p>
        </p:txBody>
      </p:sp>
      <p:sp>
        <p:nvSpPr>
          <p:cNvPr id="5" name="スライド番号プレースホルダー 4"/>
          <p:cNvSpPr>
            <a:spLocks noGrp="1"/>
          </p:cNvSpPr>
          <p:nvPr>
            <p:ph type="sldNum" sz="quarter" idx="12"/>
          </p:nvPr>
        </p:nvSpPr>
        <p:spPr/>
        <p:txBody>
          <a:bodyPr rtlCol="0"/>
          <a:lstStyle/>
          <a:p>
            <a:pPr rtl="0"/>
            <a:fld id="{4FAB73BC-B049-4115-A692-8D63A059BFB8}" type="slidenum">
              <a:rPr lang="en-US" altLang="ja-JP" noProof="0" smtClean="0"/>
              <a:t>‹#›</a:t>
            </a:fld>
            <a:endParaRPr lang="en-US" altLang="ja-JP" noProof="0" dirty="0"/>
          </a:p>
        </p:txBody>
      </p:sp>
    </p:spTree>
    <p:extLst>
      <p:ext uri="{BB962C8B-B14F-4D97-AF65-F5344CB8AC3E}">
        <p14:creationId xmlns:p14="http://schemas.microsoft.com/office/powerpoint/2010/main" val="3681886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5" name="sky"/>
          <p:cNvSpPr/>
          <p:nvPr/>
        </p:nvSpPr>
        <p:spPr>
          <a:xfrm>
            <a:off x="1435" y="-2"/>
            <a:ext cx="6856286" cy="9906003"/>
          </a:xfrm>
          <a:prstGeom prst="rect">
            <a:avLst/>
          </a:prstGeom>
          <a:gradFill>
            <a:gsLst>
              <a:gs pos="0">
                <a:schemeClr val="accent2">
                  <a:lumMod val="60000"/>
                  <a:lumOff val="40000"/>
                  <a:alpha val="80000"/>
                </a:schemeClr>
              </a:gs>
              <a:gs pos="99000">
                <a:schemeClr val="accent2">
                  <a:lumMod val="20000"/>
                  <a:lumOff val="80000"/>
                  <a:alpha val="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462915" rtlCol="0" anchor="ctr"/>
          <a:lstStyle/>
          <a:p>
            <a:pPr algn="ctr" rtl="0"/>
            <a:endParaRPr lang="ja-JP" altLang="en-US" sz="1013" noProof="0" dirty="0"/>
          </a:p>
        </p:txBody>
      </p:sp>
      <p:sp>
        <p:nvSpPr>
          <p:cNvPr id="3" name="フッター プレースホルダー 2"/>
          <p:cNvSpPr>
            <a:spLocks noGrp="1"/>
          </p:cNvSpPr>
          <p:nvPr>
            <p:ph type="ftr" sz="quarter" idx="11"/>
          </p:nvPr>
        </p:nvSpPr>
        <p:spPr/>
        <p:txBody>
          <a:bodyPr rtlCol="0"/>
          <a:lstStyle/>
          <a:p>
            <a:pPr rtl="0"/>
            <a:r>
              <a:rPr lang="ja-JP" altLang="en-US" noProof="0" dirty="0"/>
              <a:t>フッターを追加</a:t>
            </a:r>
          </a:p>
        </p:txBody>
      </p:sp>
      <p:sp>
        <p:nvSpPr>
          <p:cNvPr id="2" name="日付プレースホルダー 1"/>
          <p:cNvSpPr>
            <a:spLocks noGrp="1"/>
          </p:cNvSpPr>
          <p:nvPr>
            <p:ph type="dt" sz="half" idx="10"/>
          </p:nvPr>
        </p:nvSpPr>
        <p:spPr/>
        <p:txBody>
          <a:bodyPr rtlCol="0"/>
          <a:lstStyle/>
          <a:p>
            <a:pPr rtl="0"/>
            <a:fld id="{9B1A9336-E595-4518-9FED-8BB3A8DD199E}" type="datetime4">
              <a:rPr lang="ja-JP" altLang="en-US" smtClean="0"/>
              <a:t>2023年6月21日</a:t>
            </a:fld>
            <a:endParaRPr/>
          </a:p>
        </p:txBody>
      </p:sp>
      <p:sp>
        <p:nvSpPr>
          <p:cNvPr id="4" name="スライド番号プレースホルダー 3"/>
          <p:cNvSpPr>
            <a:spLocks noGrp="1"/>
          </p:cNvSpPr>
          <p:nvPr>
            <p:ph type="sldNum" sz="quarter" idx="12"/>
          </p:nvPr>
        </p:nvSpPr>
        <p:spPr/>
        <p:txBody>
          <a:bodyPr rtlCol="0"/>
          <a:lstStyle/>
          <a:p>
            <a:pPr rtl="0"/>
            <a:fld id="{4FAB73BC-B049-4115-A692-8D63A059BFB8}" type="slidenum">
              <a:rPr lang="en-US" altLang="ja-JP" noProof="0" smtClean="0"/>
              <a:t>‹#›</a:t>
            </a:fld>
            <a:endParaRPr lang="en-US" altLang="ja-JP" noProof="0" dirty="0"/>
          </a:p>
        </p:txBody>
      </p:sp>
    </p:spTree>
    <p:extLst>
      <p:ext uri="{BB962C8B-B14F-4D97-AF65-F5344CB8AC3E}">
        <p14:creationId xmlns:p14="http://schemas.microsoft.com/office/powerpoint/2010/main" val="492262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1707" y="1100667"/>
            <a:ext cx="1899637" cy="3962400"/>
          </a:xfrm>
        </p:spPr>
        <p:txBody>
          <a:bodyPr rtlCol="0" anchor="b">
            <a:normAutofit/>
          </a:bodyPr>
          <a:lstStyle>
            <a:lvl1pPr rtl="0">
              <a:defRPr sz="1800" b="0"/>
            </a:lvl1pPr>
          </a:lstStyle>
          <a:p>
            <a:pPr rtl="0"/>
            <a:r>
              <a:rPr lang="ja-JP" altLang="en-US" noProof="0"/>
              <a:t>マスター タイトルの書式設定</a:t>
            </a:r>
            <a:endParaRPr lang="ja-JP" altLang="en-US" noProof="0" dirty="0"/>
          </a:p>
        </p:txBody>
      </p:sp>
      <p:sp>
        <p:nvSpPr>
          <p:cNvPr id="3" name="コンテンツ プレースホルダー 2"/>
          <p:cNvSpPr>
            <a:spLocks noGrp="1"/>
          </p:cNvSpPr>
          <p:nvPr>
            <p:ph idx="1"/>
          </p:nvPr>
        </p:nvSpPr>
        <p:spPr>
          <a:xfrm>
            <a:off x="427732" y="990600"/>
            <a:ext cx="3857625" cy="6604000"/>
          </a:xfrm>
        </p:spPr>
        <p:txBody>
          <a:bodyPr rtlCol="0">
            <a:normAutofit/>
          </a:bodyPr>
          <a:lstStyle>
            <a:lvl1pPr>
              <a:defRPr sz="1125"/>
            </a:lvl1pPr>
            <a:lvl2pPr>
              <a:defRPr sz="1013"/>
            </a:lvl2pPr>
            <a:lvl3pPr>
              <a:defRPr sz="900"/>
            </a:lvl3pPr>
            <a:lvl4pPr>
              <a:defRPr sz="788"/>
            </a:lvl4pPr>
            <a:lvl5pPr>
              <a:defRPr sz="788"/>
            </a:lvl5pPr>
            <a:lvl6pPr>
              <a:defRPr sz="788"/>
            </a:lvl6pPr>
            <a:lvl7pPr>
              <a:defRPr sz="788"/>
            </a:lvl7pPr>
            <a:lvl8pPr>
              <a:defRPr sz="788"/>
            </a:lvl8pPr>
            <a:lvl9pPr>
              <a:defRPr sz="788"/>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4" name="テキスト プレースホルダー 3"/>
          <p:cNvSpPr>
            <a:spLocks noGrp="1"/>
          </p:cNvSpPr>
          <p:nvPr>
            <p:ph type="body" sz="half" idx="2"/>
          </p:nvPr>
        </p:nvSpPr>
        <p:spPr>
          <a:xfrm>
            <a:off x="4571707" y="5133706"/>
            <a:ext cx="1899637" cy="2460894"/>
          </a:xfrm>
        </p:spPr>
        <p:txBody>
          <a:bodyPr rtlCol="0">
            <a:normAutofit/>
          </a:bodyPr>
          <a:lstStyle>
            <a:lvl1pPr marL="0" indent="0">
              <a:lnSpc>
                <a:spcPct val="90000"/>
              </a:lnSpc>
              <a:spcBef>
                <a:spcPts val="450"/>
              </a:spcBef>
              <a:buNone/>
              <a:defRPr sz="788"/>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rtl="0"/>
            <a:r>
              <a:rPr lang="ja-JP" altLang="en-US" noProof="0"/>
              <a:t>マスター テキストの書式設定</a:t>
            </a:r>
          </a:p>
        </p:txBody>
      </p:sp>
      <p:sp>
        <p:nvSpPr>
          <p:cNvPr id="6" name="フッター プレースホルダー 5"/>
          <p:cNvSpPr>
            <a:spLocks noGrp="1"/>
          </p:cNvSpPr>
          <p:nvPr>
            <p:ph type="ftr" sz="quarter" idx="11"/>
          </p:nvPr>
        </p:nvSpPr>
        <p:spPr/>
        <p:txBody>
          <a:bodyPr rtlCol="0"/>
          <a:lstStyle/>
          <a:p>
            <a:pPr rtl="0"/>
            <a:r>
              <a:rPr lang="ja-JP" altLang="en-US" noProof="0" dirty="0"/>
              <a:t>フッターを追加</a:t>
            </a:r>
          </a:p>
        </p:txBody>
      </p:sp>
      <p:sp>
        <p:nvSpPr>
          <p:cNvPr id="5" name="日付プレースホルダー 4"/>
          <p:cNvSpPr>
            <a:spLocks noGrp="1"/>
          </p:cNvSpPr>
          <p:nvPr>
            <p:ph type="dt" sz="half" idx="10"/>
          </p:nvPr>
        </p:nvSpPr>
        <p:spPr/>
        <p:txBody>
          <a:bodyPr rtlCol="0"/>
          <a:lstStyle/>
          <a:p>
            <a:pPr rtl="0"/>
            <a:fld id="{2D304349-8CFF-4820-BCEB-33906F410F89}" type="datetime4">
              <a:rPr lang="ja-JP" altLang="en-US" smtClean="0"/>
              <a:t>2023年6月21日</a:t>
            </a:fld>
            <a:endParaRPr/>
          </a:p>
        </p:txBody>
      </p:sp>
      <p:sp>
        <p:nvSpPr>
          <p:cNvPr id="7" name="スライド番号プレースホルダー 6"/>
          <p:cNvSpPr>
            <a:spLocks noGrp="1"/>
          </p:cNvSpPr>
          <p:nvPr>
            <p:ph type="sldNum" sz="quarter" idx="12"/>
          </p:nvPr>
        </p:nvSpPr>
        <p:spPr/>
        <p:txBody>
          <a:bodyPr rtlCol="0"/>
          <a:lstStyle/>
          <a:p>
            <a:pPr rtl="0"/>
            <a:fld id="{4FAB73BC-B049-4115-A692-8D63A059BFB8}" type="slidenum">
              <a:rPr lang="en-US" altLang="ja-JP" noProof="0" smtClean="0"/>
              <a:t>‹#›</a:t>
            </a:fld>
            <a:endParaRPr lang="en-US" altLang="ja-JP" noProof="0" dirty="0"/>
          </a:p>
        </p:txBody>
      </p:sp>
    </p:spTree>
    <p:extLst>
      <p:ext uri="{BB962C8B-B14F-4D97-AF65-F5344CB8AC3E}">
        <p14:creationId xmlns:p14="http://schemas.microsoft.com/office/powerpoint/2010/main" val="14838976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571707" y="1100667"/>
            <a:ext cx="1899637" cy="3962400"/>
          </a:xfrm>
        </p:spPr>
        <p:txBody>
          <a:bodyPr rtlCol="0" anchor="b">
            <a:normAutofit/>
          </a:bodyPr>
          <a:lstStyle>
            <a:lvl1pPr rtl="0">
              <a:defRPr sz="1913" b="0"/>
            </a:lvl1pPr>
          </a:lstStyle>
          <a:p>
            <a:pPr rtl="0"/>
            <a:r>
              <a:rPr lang="ja-JP" altLang="en-US" noProof="0"/>
              <a:t>マスター タイトルの書式設定</a:t>
            </a:r>
            <a:endParaRPr lang="ja-JP" altLang="en-US" noProof="0" dirty="0"/>
          </a:p>
        </p:txBody>
      </p:sp>
      <p:sp>
        <p:nvSpPr>
          <p:cNvPr id="3" name="図プレースホルダー 2" descr="画像を追加する空のプレースホルダー。プレースホルダーをクリックし、追加する画像を選択します"/>
          <p:cNvSpPr>
            <a:spLocks noGrp="1"/>
          </p:cNvSpPr>
          <p:nvPr>
            <p:ph type="pic" idx="1"/>
          </p:nvPr>
        </p:nvSpPr>
        <p:spPr>
          <a:xfrm>
            <a:off x="427732" y="990600"/>
            <a:ext cx="3857625" cy="6604000"/>
          </a:xfrm>
          <a:solidFill>
            <a:schemeClr val="bg1">
              <a:lumMod val="95000"/>
            </a:schemeClr>
          </a:solidFill>
        </p:spPr>
        <p:txBody>
          <a:bodyPr rtlCol="0">
            <a:normAutofit/>
          </a:bodyPr>
          <a:lstStyle>
            <a:lvl1pPr marL="0" indent="0" algn="ctr">
              <a:buNone/>
              <a:defRPr sz="135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rtl="0"/>
            <a:r>
              <a:rPr lang="ja-JP" altLang="en-US" noProof="0"/>
              <a:t>アイコンをクリックして図を追加</a:t>
            </a:r>
            <a:endParaRPr lang="ja-JP" altLang="en-US" noProof="0" dirty="0"/>
          </a:p>
        </p:txBody>
      </p:sp>
      <p:sp>
        <p:nvSpPr>
          <p:cNvPr id="4" name="テキスト プレースホルダー 3"/>
          <p:cNvSpPr>
            <a:spLocks noGrp="1"/>
          </p:cNvSpPr>
          <p:nvPr>
            <p:ph type="body" sz="half" idx="2"/>
          </p:nvPr>
        </p:nvSpPr>
        <p:spPr>
          <a:xfrm>
            <a:off x="4571707" y="5133706"/>
            <a:ext cx="1899637" cy="2460894"/>
          </a:xfrm>
        </p:spPr>
        <p:txBody>
          <a:bodyPr rtlCol="0">
            <a:normAutofit/>
          </a:bodyPr>
          <a:lstStyle>
            <a:lvl1pPr marL="0" indent="0">
              <a:lnSpc>
                <a:spcPct val="100000"/>
              </a:lnSpc>
              <a:spcBef>
                <a:spcPts val="450"/>
              </a:spcBef>
              <a:buNone/>
              <a:defRPr sz="788"/>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rtl="0"/>
            <a:r>
              <a:rPr lang="ja-JP" altLang="en-US" noProof="0"/>
              <a:t>マスター テキストの書式設定</a:t>
            </a:r>
          </a:p>
        </p:txBody>
      </p:sp>
      <p:sp>
        <p:nvSpPr>
          <p:cNvPr id="6" name="フッター プレースホルダー 5"/>
          <p:cNvSpPr>
            <a:spLocks noGrp="1"/>
          </p:cNvSpPr>
          <p:nvPr>
            <p:ph type="ftr" sz="quarter" idx="11"/>
          </p:nvPr>
        </p:nvSpPr>
        <p:spPr/>
        <p:txBody>
          <a:bodyPr rtlCol="0"/>
          <a:lstStyle/>
          <a:p>
            <a:pPr rtl="0"/>
            <a:r>
              <a:rPr lang="ja-JP" altLang="en-US" noProof="0" dirty="0"/>
              <a:t>フッターを追加</a:t>
            </a:r>
          </a:p>
        </p:txBody>
      </p:sp>
      <p:sp>
        <p:nvSpPr>
          <p:cNvPr id="5" name="日付プレースホルダー 4"/>
          <p:cNvSpPr>
            <a:spLocks noGrp="1"/>
          </p:cNvSpPr>
          <p:nvPr>
            <p:ph type="dt" sz="half" idx="10"/>
          </p:nvPr>
        </p:nvSpPr>
        <p:spPr/>
        <p:txBody>
          <a:bodyPr rtlCol="0"/>
          <a:lstStyle/>
          <a:p>
            <a:pPr rtl="0"/>
            <a:fld id="{90CE0B81-A6A5-4B0B-860C-AADDBA499E28}" type="datetime4">
              <a:rPr lang="ja-JP" altLang="en-US" smtClean="0"/>
              <a:t>2023年6月21日</a:t>
            </a:fld>
            <a:endParaRPr/>
          </a:p>
        </p:txBody>
      </p:sp>
      <p:sp>
        <p:nvSpPr>
          <p:cNvPr id="7" name="スライド番号プレースホルダー 6"/>
          <p:cNvSpPr>
            <a:spLocks noGrp="1"/>
          </p:cNvSpPr>
          <p:nvPr>
            <p:ph type="sldNum" sz="quarter" idx="12"/>
          </p:nvPr>
        </p:nvSpPr>
        <p:spPr/>
        <p:txBody>
          <a:bodyPr rtlCol="0"/>
          <a:lstStyle/>
          <a:p>
            <a:pPr rtl="0"/>
            <a:fld id="{4FAB73BC-B049-4115-A692-8D63A059BFB8}" type="slidenum">
              <a:rPr lang="en-US" altLang="ja-JP" noProof="0" smtClean="0"/>
              <a:t>‹#›</a:t>
            </a:fld>
            <a:endParaRPr lang="ja-JP" altLang="en-US" noProof="0" dirty="0"/>
          </a:p>
        </p:txBody>
      </p:sp>
    </p:spTree>
    <p:extLst>
      <p:ext uri="{BB962C8B-B14F-4D97-AF65-F5344CB8AC3E}">
        <p14:creationId xmlns:p14="http://schemas.microsoft.com/office/powerpoint/2010/main" val="4216615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sky"/>
          <p:cNvSpPr/>
          <p:nvPr/>
        </p:nvSpPr>
        <p:spPr>
          <a:xfrm>
            <a:off x="1435" y="-2"/>
            <a:ext cx="6856286" cy="9906003"/>
          </a:xfrm>
          <a:prstGeom prst="rect">
            <a:avLst/>
          </a:prstGeom>
          <a:gradFill>
            <a:gsLst>
              <a:gs pos="0">
                <a:schemeClr val="accent2">
                  <a:lumMod val="60000"/>
                  <a:lumOff val="40000"/>
                  <a:alpha val="58000"/>
                </a:schemeClr>
              </a:gs>
              <a:gs pos="88000">
                <a:schemeClr val="accent2">
                  <a:lumMod val="20000"/>
                  <a:lumOff val="80000"/>
                  <a:alpha val="6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462915" rtlCol="0" anchor="ctr"/>
          <a:lstStyle/>
          <a:p>
            <a:pPr algn="ctr" rtl="0"/>
            <a:endParaRPr lang="ja-JP" altLang="en-US" sz="1013" noProof="0" dirty="0">
              <a:latin typeface="ＭＳ 明朝" panose="02020609040205080304" pitchFamily="17" charset="-128"/>
              <a:ea typeface="ＭＳ 明朝" panose="02020609040205080304" pitchFamily="17" charset="-128"/>
            </a:endParaRPr>
          </a:p>
        </p:txBody>
      </p:sp>
      <p:sp>
        <p:nvSpPr>
          <p:cNvPr id="8" name="water3"/>
          <p:cNvSpPr/>
          <p:nvPr/>
        </p:nvSpPr>
        <p:spPr bwMode="gray">
          <a:xfrm>
            <a:off x="1435" y="8759258"/>
            <a:ext cx="6856286" cy="1146743"/>
          </a:xfrm>
          <a:prstGeom prst="rect">
            <a:avLst/>
          </a:prstGeom>
          <a:gradFill>
            <a:gsLst>
              <a:gs pos="833">
                <a:schemeClr val="accent2">
                  <a:lumMod val="60000"/>
                  <a:lumOff val="40000"/>
                  <a:alpha val="38000"/>
                </a:schemeClr>
              </a:gs>
              <a:gs pos="49000">
                <a:schemeClr val="accent2">
                  <a:lumMod val="60000"/>
                  <a:lumOff val="40000"/>
                </a:schemeClr>
              </a:gs>
              <a:gs pos="100000">
                <a:schemeClr val="accent2">
                  <a:lumMod val="20000"/>
                  <a:lumOff val="80000"/>
                  <a:alpha val="89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sz="1013" noProof="0" dirty="0">
              <a:latin typeface="ＭＳ 明朝" panose="02020609040205080304" pitchFamily="17" charset="-128"/>
              <a:ea typeface="ＭＳ 明朝" panose="02020609040205080304" pitchFamily="17" charset="-128"/>
            </a:endParaRPr>
          </a:p>
        </p:txBody>
      </p:sp>
      <p:pic>
        <p:nvPicPr>
          <p:cNvPr id="9" name="water2"/>
          <p:cNvPicPr>
            <a:picLocks noChangeAspect="1"/>
          </p:cNvPicPr>
          <p:nvPr/>
        </p:nvPicPr>
        <p:blipFill rotWithShape="1">
          <a:blip r:embed="rId13" cstate="print">
            <a:extLst>
              <a:ext uri="{28A0092B-C50C-407E-A947-70E740481C1C}">
                <a14:useLocalDpi xmlns:a14="http://schemas.microsoft.com/office/drawing/2010/main" val="0"/>
              </a:ext>
            </a:extLst>
          </a:blip>
          <a:srcRect l="2674" r="9901"/>
          <a:stretch/>
        </p:blipFill>
        <p:spPr bwMode="white">
          <a:xfrm>
            <a:off x="-802" y="9036706"/>
            <a:ext cx="6856286" cy="669080"/>
          </a:xfrm>
          <a:prstGeom prst="rect">
            <a:avLst/>
          </a:prstGeom>
          <a:noFill/>
          <a:ln>
            <a:noFill/>
          </a:ln>
        </p:spPr>
      </p:pic>
      <p:pic>
        <p:nvPicPr>
          <p:cNvPr id="10" name="water1"/>
          <p:cNvPicPr>
            <a:picLocks noChangeAspect="1"/>
          </p:cNvPicPr>
          <p:nvPr/>
        </p:nvPicPr>
        <p:blipFill rotWithShape="1">
          <a:blip r:embed="rId14" cstate="print">
            <a:duotone>
              <a:schemeClr val="accent2">
                <a:shade val="45000"/>
                <a:satMod val="135000"/>
              </a:schemeClr>
              <a:prstClr val="white"/>
            </a:duotone>
            <a:extLst>
              <a:ext uri="{28A0092B-C50C-407E-A947-70E740481C1C}">
                <a14:useLocalDpi xmlns:a14="http://schemas.microsoft.com/office/drawing/2010/main" val="0"/>
              </a:ext>
            </a:extLst>
          </a:blip>
          <a:srcRect l="6218" r="6356"/>
          <a:stretch/>
        </p:blipFill>
        <p:spPr bwMode="gray">
          <a:xfrm flipH="1">
            <a:off x="-802" y="8636904"/>
            <a:ext cx="6856286" cy="387527"/>
          </a:xfrm>
          <a:prstGeom prst="rect">
            <a:avLst/>
          </a:prstGeom>
          <a:noFill/>
          <a:ln>
            <a:noFill/>
          </a:ln>
        </p:spPr>
      </p:pic>
      <p:sp>
        <p:nvSpPr>
          <p:cNvPr id="2" name="タイトル プレースホルダー 1"/>
          <p:cNvSpPr>
            <a:spLocks noGrp="1"/>
          </p:cNvSpPr>
          <p:nvPr>
            <p:ph type="title"/>
          </p:nvPr>
        </p:nvSpPr>
        <p:spPr>
          <a:xfrm>
            <a:off x="754381" y="383032"/>
            <a:ext cx="5349239" cy="1571752"/>
          </a:xfrm>
          <a:prstGeom prst="rect">
            <a:avLst/>
          </a:prstGeom>
        </p:spPr>
        <p:txBody>
          <a:bodyPr vert="horz" lIns="91440" tIns="45720" rIns="91440" bIns="45720" rtlCol="0" anchor="b">
            <a:normAutofit/>
          </a:bodyPr>
          <a:lstStyle/>
          <a:p>
            <a:pPr rtl="0"/>
            <a:r>
              <a:rPr lang="ja-JP" altLang="en-US" noProof="0" dirty="0"/>
              <a:t>マスター タイトルの書式設定</a:t>
            </a:r>
          </a:p>
        </p:txBody>
      </p:sp>
      <p:sp>
        <p:nvSpPr>
          <p:cNvPr id="3" name="テキスト プレースホルダー 2"/>
          <p:cNvSpPr>
            <a:spLocks noGrp="1"/>
          </p:cNvSpPr>
          <p:nvPr>
            <p:ph type="body" idx="1"/>
          </p:nvPr>
        </p:nvSpPr>
        <p:spPr>
          <a:xfrm>
            <a:off x="754380" y="2271776"/>
            <a:ext cx="5349240" cy="5983224"/>
          </a:xfrm>
          <a:prstGeom prst="rect">
            <a:avLst/>
          </a:prstGeom>
        </p:spPr>
        <p:txBody>
          <a:bodyPr vert="horz" lIns="91440" tIns="45720" rIns="91440" bIns="45720" rtlCol="0">
            <a:normAutofit/>
          </a:bodyPr>
          <a:lstStyle/>
          <a:p>
            <a:pPr lvl="0" rtl="0"/>
            <a:r>
              <a:rPr lang="ja-JP" altLang="en-US" noProof="0" dirty="0"/>
              <a:t>クリックしてマスター テキストのスタイルを編集</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5" name="フッター プレースホルダー 4"/>
          <p:cNvSpPr>
            <a:spLocks noGrp="1"/>
          </p:cNvSpPr>
          <p:nvPr>
            <p:ph type="ftr" sz="quarter" idx="3"/>
          </p:nvPr>
        </p:nvSpPr>
        <p:spPr>
          <a:xfrm>
            <a:off x="754380" y="9536176"/>
            <a:ext cx="4027361" cy="343408"/>
          </a:xfrm>
          <a:prstGeom prst="rect">
            <a:avLst/>
          </a:prstGeom>
        </p:spPr>
        <p:txBody>
          <a:bodyPr vert="horz" lIns="91440" tIns="45720" rIns="91440" bIns="45720" rtlCol="0" anchor="ctr"/>
          <a:lstStyle>
            <a:lvl1pPr algn="l">
              <a:defRPr sz="619" cap="all" baseline="0">
                <a:solidFill>
                  <a:schemeClr val="tx1"/>
                </a:solidFill>
                <a:latin typeface="ＭＳ 明朝" panose="02020609040205080304" pitchFamily="17" charset="-128"/>
                <a:ea typeface="ＭＳ 明朝" panose="02020609040205080304" pitchFamily="17" charset="-128"/>
              </a:defRPr>
            </a:lvl1pPr>
          </a:lstStyle>
          <a:p>
            <a:r>
              <a:rPr lang="ja-JP" altLang="en-US" noProof="0" dirty="0"/>
              <a:t>フッターを追加</a:t>
            </a:r>
          </a:p>
        </p:txBody>
      </p:sp>
      <p:sp>
        <p:nvSpPr>
          <p:cNvPr id="4" name="日付プレースホルダー 3"/>
          <p:cNvSpPr>
            <a:spLocks noGrp="1"/>
          </p:cNvSpPr>
          <p:nvPr>
            <p:ph type="dt" sz="half" idx="2"/>
          </p:nvPr>
        </p:nvSpPr>
        <p:spPr>
          <a:xfrm>
            <a:off x="4992624" y="9536176"/>
            <a:ext cx="668250" cy="343408"/>
          </a:xfrm>
          <a:prstGeom prst="rect">
            <a:avLst/>
          </a:prstGeom>
        </p:spPr>
        <p:txBody>
          <a:bodyPr vert="horz" lIns="91440" tIns="45720" rIns="91440" bIns="45720" rtlCol="0" anchor="ctr"/>
          <a:lstStyle>
            <a:lvl1pPr algn="l">
              <a:defRPr sz="619" cap="all" baseline="0">
                <a:solidFill>
                  <a:schemeClr val="tx1"/>
                </a:solidFill>
                <a:latin typeface="ＭＳ 明朝" panose="02020609040205080304" pitchFamily="17" charset="-128"/>
                <a:ea typeface="ＭＳ 明朝" panose="02020609040205080304" pitchFamily="17" charset="-128"/>
              </a:defRPr>
            </a:lvl1pPr>
          </a:lstStyle>
          <a:p>
            <a:fld id="{634EE184-1102-46CE-B792-25381C47E04B}" type="datetime4">
              <a:rPr lang="ja-JP" altLang="en-US" noProof="0" smtClean="0"/>
              <a:t>2023年6月21日</a:t>
            </a:fld>
            <a:endParaRPr lang="ja-JP" altLang="en-US" noProof="0" dirty="0"/>
          </a:p>
        </p:txBody>
      </p:sp>
      <p:sp>
        <p:nvSpPr>
          <p:cNvPr id="6" name="スライド番号プレースホルダー 5"/>
          <p:cNvSpPr>
            <a:spLocks noGrp="1"/>
          </p:cNvSpPr>
          <p:nvPr>
            <p:ph type="sldNum" sz="quarter" idx="4"/>
          </p:nvPr>
        </p:nvSpPr>
        <p:spPr>
          <a:xfrm>
            <a:off x="5743575" y="9536176"/>
            <a:ext cx="360045" cy="343408"/>
          </a:xfrm>
          <a:prstGeom prst="rect">
            <a:avLst/>
          </a:prstGeom>
        </p:spPr>
        <p:txBody>
          <a:bodyPr vert="horz" lIns="91440" tIns="45720" rIns="91440" bIns="45720" rtlCol="0" anchor="ctr"/>
          <a:lstStyle>
            <a:lvl1pPr algn="r">
              <a:defRPr sz="619" cap="all" baseline="0">
                <a:solidFill>
                  <a:schemeClr val="tx1"/>
                </a:solidFill>
                <a:latin typeface="ＭＳ 明朝" panose="02020609040205080304" pitchFamily="17" charset="-128"/>
                <a:ea typeface="ＭＳ 明朝" panose="02020609040205080304" pitchFamily="17" charset="-128"/>
              </a:defRPr>
            </a:lvl1pPr>
          </a:lstStyle>
          <a:p>
            <a:fld id="{4FAB73BC-B049-4115-A692-8D63A059BFB8}" type="slidenum">
              <a:rPr lang="en-US" altLang="ja-JP" noProof="0" smtClean="0"/>
              <a:pPr/>
              <a:t>‹#›</a:t>
            </a:fld>
            <a:endParaRPr lang="ja-JP" altLang="en-US" noProof="0" dirty="0"/>
          </a:p>
        </p:txBody>
      </p:sp>
    </p:spTree>
    <p:extLst>
      <p:ext uri="{BB962C8B-B14F-4D97-AF65-F5344CB8AC3E}">
        <p14:creationId xmlns:p14="http://schemas.microsoft.com/office/powerpoint/2010/main" val="3877551537"/>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514350" rtl="0" eaLnBrk="1" latinLnBrk="0" hangingPunct="1">
        <a:lnSpc>
          <a:spcPct val="90000"/>
        </a:lnSpc>
        <a:spcBef>
          <a:spcPct val="0"/>
        </a:spcBef>
        <a:buNone/>
        <a:defRPr kumimoji="1" sz="2138" kern="1200">
          <a:solidFill>
            <a:schemeClr val="accent2">
              <a:lumMod val="50000"/>
            </a:schemeClr>
          </a:solidFill>
          <a:latin typeface="ＭＳ 明朝" panose="02020609040205080304" pitchFamily="17" charset="-128"/>
          <a:ea typeface="ＭＳ 明朝" panose="02020609040205080304" pitchFamily="17" charset="-128"/>
          <a:cs typeface="+mj-cs"/>
        </a:defRPr>
      </a:lvl1pPr>
    </p:titleStyle>
    <p:bodyStyle>
      <a:lvl1pPr marL="154305" indent="-128588" algn="l" defTabSz="514350" rtl="0" eaLnBrk="1" latinLnBrk="0" hangingPunct="1">
        <a:lnSpc>
          <a:spcPct val="90000"/>
        </a:lnSpc>
        <a:spcBef>
          <a:spcPts val="1013"/>
        </a:spcBef>
        <a:buSzPct val="100000"/>
        <a:buFont typeface="Arial" pitchFamily="34" charset="0"/>
        <a:buChar char="•"/>
        <a:defRPr kumimoji="1" sz="1125" kern="1200">
          <a:solidFill>
            <a:schemeClr val="accent2">
              <a:lumMod val="50000"/>
            </a:schemeClr>
          </a:solidFill>
          <a:latin typeface="ＭＳ 明朝" panose="02020609040205080304" pitchFamily="17" charset="-128"/>
          <a:ea typeface="ＭＳ 明朝" panose="02020609040205080304" pitchFamily="17" charset="-128"/>
          <a:cs typeface="+mn-cs"/>
        </a:defRPr>
      </a:lvl1pPr>
      <a:lvl2pPr marL="308610" indent="-128588" algn="l" defTabSz="514350" rtl="0" eaLnBrk="1" latinLnBrk="0" hangingPunct="1">
        <a:lnSpc>
          <a:spcPct val="90000"/>
        </a:lnSpc>
        <a:spcBef>
          <a:spcPts val="563"/>
        </a:spcBef>
        <a:buSzPct val="100000"/>
        <a:buFont typeface="Arial" pitchFamily="34" charset="0"/>
        <a:buChar char="•"/>
        <a:defRPr kumimoji="1" sz="1013" kern="1200">
          <a:solidFill>
            <a:schemeClr val="accent2">
              <a:lumMod val="50000"/>
            </a:schemeClr>
          </a:solidFill>
          <a:latin typeface="ＭＳ 明朝" panose="02020609040205080304" pitchFamily="17" charset="-128"/>
          <a:ea typeface="ＭＳ 明朝" panose="02020609040205080304" pitchFamily="17" charset="-128"/>
          <a:cs typeface="+mn-cs"/>
        </a:defRPr>
      </a:lvl2pPr>
      <a:lvl3pPr marL="462915" indent="-128588" algn="l" defTabSz="514350" rtl="0" eaLnBrk="1" latinLnBrk="0" hangingPunct="1">
        <a:lnSpc>
          <a:spcPct val="90000"/>
        </a:lnSpc>
        <a:spcBef>
          <a:spcPts val="450"/>
        </a:spcBef>
        <a:buSzPct val="100000"/>
        <a:buFont typeface="Arial" pitchFamily="34" charset="0"/>
        <a:buChar char="•"/>
        <a:defRPr kumimoji="1" sz="900" kern="1200">
          <a:solidFill>
            <a:schemeClr val="accent2">
              <a:lumMod val="50000"/>
            </a:schemeClr>
          </a:solidFill>
          <a:latin typeface="ＭＳ 明朝" panose="02020609040205080304" pitchFamily="17" charset="-128"/>
          <a:ea typeface="ＭＳ 明朝" panose="02020609040205080304" pitchFamily="17" charset="-128"/>
          <a:cs typeface="+mn-cs"/>
        </a:defRPr>
      </a:lvl3pPr>
      <a:lvl4pPr marL="617220" indent="-128588" algn="l" defTabSz="514350" rtl="0" eaLnBrk="1" latinLnBrk="0" hangingPunct="1">
        <a:lnSpc>
          <a:spcPct val="90000"/>
        </a:lnSpc>
        <a:spcBef>
          <a:spcPts val="450"/>
        </a:spcBef>
        <a:buSzPct val="100000"/>
        <a:buFont typeface="Arial" pitchFamily="34" charset="0"/>
        <a:buChar char="•"/>
        <a:defRPr kumimoji="1" sz="788" kern="1200">
          <a:solidFill>
            <a:schemeClr val="accent2">
              <a:lumMod val="50000"/>
            </a:schemeClr>
          </a:solidFill>
          <a:latin typeface="ＭＳ 明朝" panose="02020609040205080304" pitchFamily="17" charset="-128"/>
          <a:ea typeface="ＭＳ 明朝" panose="02020609040205080304" pitchFamily="17" charset="-128"/>
          <a:cs typeface="+mn-cs"/>
        </a:defRPr>
      </a:lvl4pPr>
      <a:lvl5pPr marL="771525" indent="-128588" algn="l" defTabSz="514350" rtl="0" eaLnBrk="1" latinLnBrk="0" hangingPunct="1">
        <a:lnSpc>
          <a:spcPct val="90000"/>
        </a:lnSpc>
        <a:spcBef>
          <a:spcPts val="450"/>
        </a:spcBef>
        <a:buSzPct val="100000"/>
        <a:buFont typeface="Arial" pitchFamily="34" charset="0"/>
        <a:buChar char="•"/>
        <a:defRPr kumimoji="1" sz="788" kern="1200">
          <a:solidFill>
            <a:schemeClr val="accent2">
              <a:lumMod val="50000"/>
            </a:schemeClr>
          </a:solidFill>
          <a:latin typeface="ＭＳ 明朝" panose="02020609040205080304" pitchFamily="17" charset="-128"/>
          <a:ea typeface="ＭＳ 明朝" panose="02020609040205080304" pitchFamily="17" charset="-128"/>
          <a:cs typeface="+mn-cs"/>
        </a:defRPr>
      </a:lvl5pPr>
      <a:lvl6pPr marL="925830" indent="-128588" algn="l" defTabSz="514350" rtl="0" eaLnBrk="1" latinLnBrk="0" hangingPunct="1">
        <a:lnSpc>
          <a:spcPct val="90000"/>
        </a:lnSpc>
        <a:spcBef>
          <a:spcPts val="450"/>
        </a:spcBef>
        <a:buSzPct val="100000"/>
        <a:buFont typeface="Arial" pitchFamily="34" charset="0"/>
        <a:buChar char="•"/>
        <a:defRPr kumimoji="1" sz="788" kern="1200">
          <a:solidFill>
            <a:schemeClr val="accent2">
              <a:lumMod val="50000"/>
            </a:schemeClr>
          </a:solidFill>
          <a:latin typeface="+mn-lt"/>
          <a:ea typeface="+mn-ea"/>
          <a:cs typeface="+mn-cs"/>
        </a:defRPr>
      </a:lvl6pPr>
      <a:lvl7pPr marL="1080135" indent="-128588" algn="l" defTabSz="514350" rtl="0" eaLnBrk="1" latinLnBrk="0" hangingPunct="1">
        <a:lnSpc>
          <a:spcPct val="90000"/>
        </a:lnSpc>
        <a:spcBef>
          <a:spcPts val="450"/>
        </a:spcBef>
        <a:buSzPct val="100000"/>
        <a:buFont typeface="Arial" pitchFamily="34" charset="0"/>
        <a:buChar char="•"/>
        <a:defRPr kumimoji="1" sz="788" kern="1200">
          <a:solidFill>
            <a:schemeClr val="accent2">
              <a:lumMod val="50000"/>
            </a:schemeClr>
          </a:solidFill>
          <a:latin typeface="+mn-lt"/>
          <a:ea typeface="+mn-ea"/>
          <a:cs typeface="+mn-cs"/>
        </a:defRPr>
      </a:lvl7pPr>
      <a:lvl8pPr marL="1234440" indent="-128588" algn="l" defTabSz="514350" rtl="0" eaLnBrk="1" latinLnBrk="0" hangingPunct="1">
        <a:lnSpc>
          <a:spcPct val="90000"/>
        </a:lnSpc>
        <a:spcBef>
          <a:spcPts val="450"/>
        </a:spcBef>
        <a:buSzPct val="100000"/>
        <a:buFont typeface="Arial" pitchFamily="34" charset="0"/>
        <a:buChar char="•"/>
        <a:defRPr kumimoji="1" sz="788" kern="1200">
          <a:solidFill>
            <a:schemeClr val="accent2">
              <a:lumMod val="50000"/>
            </a:schemeClr>
          </a:solidFill>
          <a:latin typeface="+mn-lt"/>
          <a:ea typeface="+mn-ea"/>
          <a:cs typeface="+mn-cs"/>
        </a:defRPr>
      </a:lvl8pPr>
      <a:lvl9pPr marL="1260158" indent="0" algn="l" defTabSz="514350" rtl="0" eaLnBrk="1" latinLnBrk="0" hangingPunct="1">
        <a:lnSpc>
          <a:spcPct val="90000"/>
        </a:lnSpc>
        <a:spcBef>
          <a:spcPts val="450"/>
        </a:spcBef>
        <a:buSzPct val="100000"/>
        <a:buFont typeface="Arial" pitchFamily="34" charset="0"/>
        <a:buNone/>
        <a:defRPr kumimoji="1" sz="788" kern="1200">
          <a:solidFill>
            <a:schemeClr val="accent2">
              <a:lumMod val="50000"/>
            </a:schemeClr>
          </a:solidFill>
          <a:latin typeface="+mn-lt"/>
          <a:ea typeface="+mn-ea"/>
          <a:cs typeface="+mn-cs"/>
        </a:defRPr>
      </a:lvl9pPr>
    </p:bodyStyle>
    <p:otherStyle>
      <a:defPPr>
        <a:defRPr/>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20" userDrawn="1">
          <p15:clr>
            <a:srgbClr val="F26B43"/>
          </p15:clr>
        </p15:guide>
        <p15:guide id="2" pos="216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1A09F013-FB6D-F947-5D14-BC9F95F05CA4}"/>
              </a:ext>
            </a:extLst>
          </p:cNvPr>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3759D02-3374-8874-F736-43748120DE2F}"/>
              </a:ext>
            </a:extLst>
          </p:cNvPr>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EE536DB-7AC5-41D7-94C6-0703FC420C96}"/>
              </a:ext>
            </a:extLst>
          </p:cNvPr>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634EE184-1102-46CE-B792-25381C47E04B}" type="datetime4">
              <a:rPr lang="ja-JP" altLang="en-US" noProof="0" smtClean="0"/>
              <a:t>2023年6月21日</a:t>
            </a:fld>
            <a:endParaRPr lang="ja-JP" altLang="en-US" noProof="0" dirty="0"/>
          </a:p>
        </p:txBody>
      </p:sp>
      <p:sp>
        <p:nvSpPr>
          <p:cNvPr id="5" name="フッター プレースホルダー 4">
            <a:extLst>
              <a:ext uri="{FF2B5EF4-FFF2-40B4-BE49-F238E27FC236}">
                <a16:creationId xmlns:a16="http://schemas.microsoft.com/office/drawing/2014/main" id="{1C9B83E0-9073-DF56-FA1B-6F3ED08F577F}"/>
              </a:ext>
            </a:extLst>
          </p:cNvPr>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r>
              <a:rPr lang="ja-JP" altLang="en-US" noProof="0"/>
              <a:t>フッターを追加</a:t>
            </a:r>
            <a:endParaRPr lang="ja-JP" altLang="en-US" noProof="0" dirty="0"/>
          </a:p>
        </p:txBody>
      </p:sp>
      <p:sp>
        <p:nvSpPr>
          <p:cNvPr id="6" name="スライド番号プレースホルダー 5">
            <a:extLst>
              <a:ext uri="{FF2B5EF4-FFF2-40B4-BE49-F238E27FC236}">
                <a16:creationId xmlns:a16="http://schemas.microsoft.com/office/drawing/2014/main" id="{79372AC7-F49C-C677-B983-0591A0F3179B}"/>
              </a:ext>
            </a:extLst>
          </p:cNvPr>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4FAB73BC-B049-4115-A692-8D63A059BFB8}" type="slidenum">
              <a:rPr lang="en-US" altLang="ja-JP" noProof="0" smtClean="0"/>
              <a:pPr/>
              <a:t>‹#›</a:t>
            </a:fld>
            <a:endParaRPr lang="ja-JP" altLang="en-US" noProof="0" dirty="0"/>
          </a:p>
        </p:txBody>
      </p:sp>
    </p:spTree>
    <p:extLst>
      <p:ext uri="{BB962C8B-B14F-4D97-AF65-F5344CB8AC3E}">
        <p14:creationId xmlns:p14="http://schemas.microsoft.com/office/powerpoint/2010/main" val="2990230028"/>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 id="2147483943" r:id="rId8"/>
    <p:sldLayoutId id="2147483944" r:id="rId9"/>
    <p:sldLayoutId id="2147483945" r:id="rId10"/>
    <p:sldLayoutId id="2147483946" r:id="rId11"/>
  </p:sldLayoutIdLst>
  <p:hf sldNum="0" hdr="0" ftr="0" dt="0"/>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F2F7B5BA-9682-977A-0331-C894A05C352D}"/>
              </a:ext>
            </a:extLst>
          </p:cNvPr>
          <p:cNvSpPr txBox="1"/>
          <p:nvPr/>
        </p:nvSpPr>
        <p:spPr>
          <a:xfrm>
            <a:off x="202428" y="8853660"/>
            <a:ext cx="6420125" cy="769441"/>
          </a:xfrm>
          <a:prstGeom prst="rect">
            <a:avLst/>
          </a:prstGeom>
          <a:solidFill>
            <a:srgbClr val="99CCFF"/>
          </a:solidFill>
          <a:ln w="19050">
            <a:solidFill>
              <a:schemeClr val="tx1"/>
            </a:solidFill>
            <a:prstDash val="dash"/>
          </a:ln>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山口県プロフェッショナル人材戦略拠点</a:t>
            </a:r>
            <a:r>
              <a:rPr kumimoji="0" lang="en-US" altLang="ja-JP" sz="1600" b="1"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en-US" altLang="ja-JP" sz="16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r>
              <a:rPr lang="ja-JP" altLang="ja-JP" sz="14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14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754-0041 </a:t>
            </a:r>
            <a:r>
              <a:rPr lang="ja-JP" altLang="ja-JP" sz="14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山口市小郡令和１丁目１番１号</a:t>
            </a:r>
          </a:p>
          <a:p>
            <a:pPr algn="ctr"/>
            <a:r>
              <a:rPr lang="en-US" altLang="ja-JP" sz="14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TEL</a:t>
            </a:r>
            <a:r>
              <a:rPr lang="ja-JP" altLang="en-US" sz="14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14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083-902-0045</a:t>
            </a:r>
            <a:r>
              <a:rPr lang="ja-JP" altLang="en-US" sz="14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en-US" altLang="ja-JP" sz="14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E-mail</a:t>
            </a:r>
            <a:r>
              <a:rPr lang="ja-JP" altLang="en-US" sz="14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14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projin@yipf.or.jp</a:t>
            </a:r>
            <a:r>
              <a:rPr lang="ja-JP" altLang="ja-JP" sz="14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p>
        </p:txBody>
      </p:sp>
      <p:sp>
        <p:nvSpPr>
          <p:cNvPr id="37" name="テキスト ボックス 36">
            <a:extLst>
              <a:ext uri="{FF2B5EF4-FFF2-40B4-BE49-F238E27FC236}">
                <a16:creationId xmlns:a16="http://schemas.microsoft.com/office/drawing/2014/main" id="{9783F1A6-8CF6-25E2-0942-27AA7164637F}"/>
              </a:ext>
            </a:extLst>
          </p:cNvPr>
          <p:cNvSpPr txBox="1"/>
          <p:nvPr/>
        </p:nvSpPr>
        <p:spPr>
          <a:xfrm>
            <a:off x="160036" y="2022031"/>
            <a:ext cx="6537926" cy="1200329"/>
          </a:xfrm>
          <a:prstGeom prst="rect">
            <a:avLst/>
          </a:prstGeom>
          <a:noFill/>
        </p:spPr>
        <p:txBody>
          <a:bodyPr wrap="square" rtlCol="0">
            <a:spAutoFit/>
          </a:bodyPr>
          <a:lstStyle/>
          <a:p>
            <a:r>
              <a:rPr kumimoji="1" lang="ja-JP" altLang="en-US" dirty="0">
                <a:latin typeface="ＭＳ ゴシック" panose="020B0609070205080204" pitchFamily="49" charset="-128"/>
                <a:ea typeface="ＭＳ ゴシック" panose="020B0609070205080204" pitchFamily="49" charset="-128"/>
              </a:rPr>
              <a:t> 山口県プロフェッショナル人材戦略拠点では、このたび、県内中小企業の経営者を対象に、多様な人材や働き方（副業・兼業）の活用方法を提示することで、新たな人材確保を学ぶことを目的としたセミナー及び個別相談会を開催いたします。</a:t>
            </a:r>
            <a:endParaRPr kumimoji="1" lang="en-US" altLang="ja-JP" dirty="0">
              <a:latin typeface="ＭＳ ゴシック" panose="020B0609070205080204" pitchFamily="49" charset="-128"/>
              <a:ea typeface="ＭＳ ゴシック" panose="020B0609070205080204" pitchFamily="49" charset="-128"/>
            </a:endParaRPr>
          </a:p>
        </p:txBody>
      </p:sp>
      <p:sp>
        <p:nvSpPr>
          <p:cNvPr id="40" name="テキスト ボックス 39">
            <a:extLst>
              <a:ext uri="{FF2B5EF4-FFF2-40B4-BE49-F238E27FC236}">
                <a16:creationId xmlns:a16="http://schemas.microsoft.com/office/drawing/2014/main" id="{C8319CD1-7584-BC0D-A232-C1FCB8CA5057}"/>
              </a:ext>
            </a:extLst>
          </p:cNvPr>
          <p:cNvSpPr txBox="1"/>
          <p:nvPr/>
        </p:nvSpPr>
        <p:spPr>
          <a:xfrm>
            <a:off x="33940" y="8079628"/>
            <a:ext cx="1976189" cy="400110"/>
          </a:xfrm>
          <a:prstGeom prst="rect">
            <a:avLst/>
          </a:prstGeom>
          <a:noFill/>
        </p:spPr>
        <p:txBody>
          <a:bodyPr wrap="square" rtlCol="0">
            <a:spAutoFit/>
          </a:bodyPr>
          <a:lstStyle/>
          <a:p>
            <a:r>
              <a:rPr kumimoji="1" lang="en-US" altLang="ja-JP" sz="2000" dirty="0">
                <a:latin typeface="ＭＳ ゴシック" panose="020B0609070205080204" pitchFamily="49" charset="-128"/>
                <a:ea typeface="ＭＳ ゴシック" panose="020B0609070205080204" pitchFamily="49" charset="-128"/>
              </a:rPr>
              <a:t>【</a:t>
            </a:r>
            <a:r>
              <a:rPr kumimoji="1" lang="ja-JP" altLang="en-US" sz="2000" dirty="0">
                <a:latin typeface="ＭＳ ゴシック" panose="020B0609070205080204" pitchFamily="49" charset="-128"/>
                <a:ea typeface="ＭＳ ゴシック" panose="020B0609070205080204" pitchFamily="49" charset="-128"/>
              </a:rPr>
              <a:t>申込方法</a:t>
            </a:r>
            <a:r>
              <a:rPr kumimoji="1" lang="en-US" altLang="ja-JP" sz="2000" dirty="0">
                <a:latin typeface="ＭＳ ゴシック" panose="020B0609070205080204" pitchFamily="49" charset="-128"/>
                <a:ea typeface="ＭＳ ゴシック" panose="020B0609070205080204" pitchFamily="49" charset="-128"/>
              </a:rPr>
              <a:t>】</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41" name="テキスト ボックス 40">
            <a:extLst>
              <a:ext uri="{FF2B5EF4-FFF2-40B4-BE49-F238E27FC236}">
                <a16:creationId xmlns:a16="http://schemas.microsoft.com/office/drawing/2014/main" id="{2E05A5A7-62DF-953C-F515-55DEB21E9A1B}"/>
              </a:ext>
            </a:extLst>
          </p:cNvPr>
          <p:cNvSpPr txBox="1"/>
          <p:nvPr/>
        </p:nvSpPr>
        <p:spPr>
          <a:xfrm>
            <a:off x="329615" y="8391402"/>
            <a:ext cx="6344832" cy="369332"/>
          </a:xfrm>
          <a:prstGeom prst="rect">
            <a:avLst/>
          </a:prstGeom>
          <a:noFill/>
        </p:spPr>
        <p:txBody>
          <a:bodyPr wrap="square" rtlCol="0">
            <a:spAutoFit/>
          </a:bodyPr>
          <a:lstStyle/>
          <a:p>
            <a:r>
              <a:rPr kumimoji="1" lang="ja-JP" altLang="en-US" dirty="0">
                <a:latin typeface="ＭＳ ゴシック" panose="020B0609070205080204" pitchFamily="49" charset="-128"/>
                <a:ea typeface="ＭＳ ゴシック" panose="020B0609070205080204" pitchFamily="49" charset="-128"/>
              </a:rPr>
              <a:t>別紙申込書によりメールまたは</a:t>
            </a:r>
            <a:r>
              <a:rPr kumimoji="1" lang="en-US" altLang="ja-JP" dirty="0">
                <a:latin typeface="ＭＳ ゴシック" panose="020B0609070205080204" pitchFamily="49" charset="-128"/>
                <a:ea typeface="ＭＳ ゴシック" panose="020B0609070205080204" pitchFamily="49" charset="-128"/>
              </a:rPr>
              <a:t>FAX</a:t>
            </a:r>
            <a:r>
              <a:rPr kumimoji="1" lang="ja-JP" altLang="en-US" dirty="0">
                <a:latin typeface="ＭＳ ゴシック" panose="020B0609070205080204" pitchFamily="49" charset="-128"/>
                <a:ea typeface="ＭＳ ゴシック" panose="020B0609070205080204" pitchFamily="49" charset="-128"/>
              </a:rPr>
              <a:t>でお申し込みください</a:t>
            </a:r>
          </a:p>
        </p:txBody>
      </p:sp>
      <p:sp>
        <p:nvSpPr>
          <p:cNvPr id="2" name="テキスト ボックス 1">
            <a:extLst>
              <a:ext uri="{FF2B5EF4-FFF2-40B4-BE49-F238E27FC236}">
                <a16:creationId xmlns:a16="http://schemas.microsoft.com/office/drawing/2014/main" id="{2976BD62-8BB1-4DC9-0963-7EF782186B08}"/>
              </a:ext>
            </a:extLst>
          </p:cNvPr>
          <p:cNvSpPr txBox="1"/>
          <p:nvPr/>
        </p:nvSpPr>
        <p:spPr>
          <a:xfrm>
            <a:off x="37701" y="-25532"/>
            <a:ext cx="6782598" cy="1569660"/>
          </a:xfrm>
          <a:prstGeom prst="rect">
            <a:avLst/>
          </a:prstGeom>
          <a:noFill/>
        </p:spPr>
        <p:txBody>
          <a:bodyPr wrap="square" rtlCol="0">
            <a:spAutoFit/>
          </a:bodyPr>
          <a:lstStyle/>
          <a:p>
            <a:pPr algn="ctr"/>
            <a:r>
              <a:rPr kumimoji="1" lang="ja-JP" altLang="en-US" sz="3200" b="1">
                <a:solidFill>
                  <a:srgbClr val="0070C0"/>
                </a:solidFill>
                <a:latin typeface="ＭＳ ゴシック" panose="020B0609070205080204" pitchFamily="49" charset="-128"/>
                <a:ea typeface="ＭＳ ゴシック" panose="020B0609070205080204" pitchFamily="49" charset="-128"/>
              </a:rPr>
              <a:t>第</a:t>
            </a:r>
            <a:r>
              <a:rPr kumimoji="1" lang="en-US" altLang="ja-JP" sz="3200" b="1">
                <a:solidFill>
                  <a:srgbClr val="0070C0"/>
                </a:solidFill>
                <a:latin typeface="ＭＳ ゴシック" panose="020B0609070205080204" pitchFamily="49" charset="-128"/>
                <a:ea typeface="ＭＳ ゴシック" panose="020B0609070205080204" pitchFamily="49" charset="-128"/>
              </a:rPr>
              <a:t>4</a:t>
            </a:r>
            <a:r>
              <a:rPr kumimoji="1" lang="ja-JP" altLang="en-US" sz="3200" b="1" dirty="0">
                <a:solidFill>
                  <a:srgbClr val="0070C0"/>
                </a:solidFill>
                <a:latin typeface="ＭＳ ゴシック" panose="020B0609070205080204" pitchFamily="49" charset="-128"/>
                <a:ea typeface="ＭＳ ゴシック" panose="020B0609070205080204" pitchFamily="49" charset="-128"/>
              </a:rPr>
              <a:t>回</a:t>
            </a:r>
            <a:endParaRPr kumimoji="1" lang="en-US" altLang="ja-JP" sz="3200" b="1" dirty="0">
              <a:solidFill>
                <a:srgbClr val="0070C0"/>
              </a:solidFill>
              <a:latin typeface="ＭＳ ゴシック" panose="020B0609070205080204" pitchFamily="49" charset="-128"/>
              <a:ea typeface="ＭＳ ゴシック" panose="020B0609070205080204" pitchFamily="49" charset="-128"/>
            </a:endParaRPr>
          </a:p>
          <a:p>
            <a:pPr algn="ctr"/>
            <a:r>
              <a:rPr kumimoji="1" lang="ja-JP" altLang="en-US" sz="3200" b="1" dirty="0">
                <a:solidFill>
                  <a:srgbClr val="0070C0"/>
                </a:solidFill>
                <a:latin typeface="ＭＳ ゴシック" panose="020B0609070205080204" pitchFamily="49" charset="-128"/>
                <a:ea typeface="ＭＳ ゴシック" panose="020B0609070205080204" pitchFamily="49" charset="-128"/>
              </a:rPr>
              <a:t>副業・兼業人材活用セミナー</a:t>
            </a:r>
            <a:endParaRPr kumimoji="1" lang="en-US" altLang="ja-JP" sz="3200" b="1" dirty="0">
              <a:solidFill>
                <a:srgbClr val="0070C0"/>
              </a:solidFill>
              <a:latin typeface="ＭＳ ゴシック" panose="020B0609070205080204" pitchFamily="49" charset="-128"/>
              <a:ea typeface="ＭＳ ゴシック" panose="020B0609070205080204" pitchFamily="49" charset="-128"/>
            </a:endParaRPr>
          </a:p>
          <a:p>
            <a:pPr algn="ctr"/>
            <a:r>
              <a:rPr kumimoji="1" lang="ja-JP" altLang="en-US" sz="3200" b="1" dirty="0">
                <a:solidFill>
                  <a:srgbClr val="0070C0"/>
                </a:solidFill>
                <a:latin typeface="ＭＳ ゴシック" panose="020B0609070205080204" pitchFamily="49" charset="-128"/>
                <a:ea typeface="ＭＳ ゴシック" panose="020B0609070205080204" pitchFamily="49" charset="-128"/>
              </a:rPr>
              <a:t>＆マッチング会のご案内</a:t>
            </a:r>
          </a:p>
        </p:txBody>
      </p:sp>
      <p:sp>
        <p:nvSpPr>
          <p:cNvPr id="3" name="テキスト ボックス 2">
            <a:extLst>
              <a:ext uri="{FF2B5EF4-FFF2-40B4-BE49-F238E27FC236}">
                <a16:creationId xmlns:a16="http://schemas.microsoft.com/office/drawing/2014/main" id="{798F3F7C-5769-68C1-E465-375586DD3049}"/>
              </a:ext>
            </a:extLst>
          </p:cNvPr>
          <p:cNvSpPr txBox="1"/>
          <p:nvPr/>
        </p:nvSpPr>
        <p:spPr>
          <a:xfrm>
            <a:off x="33940" y="4668506"/>
            <a:ext cx="4012980" cy="369332"/>
          </a:xfrm>
          <a:prstGeom prst="rect">
            <a:avLst/>
          </a:prstGeom>
          <a:noFill/>
        </p:spPr>
        <p:txBody>
          <a:bodyPr wrap="square" rtlCol="0">
            <a:spAutoFit/>
          </a:bodyPr>
          <a:lstStyle/>
          <a:p>
            <a:r>
              <a:rPr kumimoji="1" lang="en-US" altLang="ja-JP" dirty="0">
                <a:latin typeface="ＭＳ ゴシック" panose="020B0609070205080204" pitchFamily="49" charset="-128"/>
                <a:ea typeface="ＭＳ ゴシック" panose="020B0609070205080204" pitchFamily="49" charset="-128"/>
              </a:rPr>
              <a:t>【</a:t>
            </a:r>
            <a:r>
              <a:rPr kumimoji="1" lang="ja-JP" altLang="en-US" dirty="0">
                <a:latin typeface="ＭＳ ゴシック" panose="020B0609070205080204" pitchFamily="49" charset="-128"/>
                <a:ea typeface="ＭＳ ゴシック" panose="020B0609070205080204" pitchFamily="49" charset="-128"/>
              </a:rPr>
              <a:t>参加人材紹介会社概要</a:t>
            </a:r>
            <a:r>
              <a:rPr kumimoji="1" lang="en-US" altLang="ja-JP" dirty="0">
                <a:latin typeface="ＭＳ ゴシック" panose="020B0609070205080204" pitchFamily="49" charset="-128"/>
                <a:ea typeface="ＭＳ ゴシック" panose="020B0609070205080204" pitchFamily="49" charset="-128"/>
              </a:rPr>
              <a:t>】</a:t>
            </a:r>
            <a:endParaRPr kumimoji="1" lang="ja-JP" altLang="en-US" dirty="0">
              <a:latin typeface="ＭＳ ゴシック" panose="020B0609070205080204" pitchFamily="49" charset="-128"/>
              <a:ea typeface="ＭＳ ゴシック" panose="020B0609070205080204" pitchFamily="49" charset="-128"/>
            </a:endParaRPr>
          </a:p>
        </p:txBody>
      </p:sp>
      <p:sp>
        <p:nvSpPr>
          <p:cNvPr id="15" name="テキスト ボックス 14">
            <a:extLst>
              <a:ext uri="{FF2B5EF4-FFF2-40B4-BE49-F238E27FC236}">
                <a16:creationId xmlns:a16="http://schemas.microsoft.com/office/drawing/2014/main" id="{31F6D0B2-2C20-608C-A828-2E9050CFD99A}"/>
              </a:ext>
            </a:extLst>
          </p:cNvPr>
          <p:cNvSpPr txBox="1"/>
          <p:nvPr/>
        </p:nvSpPr>
        <p:spPr>
          <a:xfrm>
            <a:off x="5119266" y="4453062"/>
            <a:ext cx="1489273" cy="400110"/>
          </a:xfrm>
          <a:prstGeom prst="rect">
            <a:avLst/>
          </a:prstGeom>
          <a:noFill/>
        </p:spPr>
        <p:txBody>
          <a:bodyPr wrap="square" rtlCol="0">
            <a:spAutoFit/>
          </a:bodyPr>
          <a:lstStyle/>
          <a:p>
            <a:r>
              <a:rPr kumimoji="1" lang="en-US" altLang="ja-JP" sz="2000" dirty="0">
                <a:highlight>
                  <a:srgbClr val="FFFF00"/>
                </a:highlight>
                <a:latin typeface="ＭＳ ゴシック" panose="020B0609070205080204" pitchFamily="49" charset="-128"/>
                <a:ea typeface="ＭＳ ゴシック" panose="020B0609070205080204" pitchFamily="49" charset="-128"/>
              </a:rPr>
              <a:t>※</a:t>
            </a:r>
            <a:r>
              <a:rPr kumimoji="1" lang="ja-JP" altLang="en-US" sz="2000" dirty="0">
                <a:highlight>
                  <a:srgbClr val="FFFF00"/>
                </a:highlight>
                <a:latin typeface="ＭＳ ゴシック" panose="020B0609070205080204" pitchFamily="49" charset="-128"/>
                <a:ea typeface="ＭＳ ゴシック" panose="020B0609070205080204" pitchFamily="49" charset="-128"/>
              </a:rPr>
              <a:t>参加無料</a:t>
            </a:r>
          </a:p>
        </p:txBody>
      </p:sp>
      <p:graphicFrame>
        <p:nvGraphicFramePr>
          <p:cNvPr id="7" name="表 8">
            <a:extLst>
              <a:ext uri="{FF2B5EF4-FFF2-40B4-BE49-F238E27FC236}">
                <a16:creationId xmlns:a16="http://schemas.microsoft.com/office/drawing/2014/main" id="{9BC1B1E1-26CD-200C-1BE6-95F067437BB5}"/>
              </a:ext>
            </a:extLst>
          </p:cNvPr>
          <p:cNvGraphicFramePr>
            <a:graphicFrameLocks noGrp="1"/>
          </p:cNvGraphicFramePr>
          <p:nvPr>
            <p:extLst>
              <p:ext uri="{D42A27DB-BD31-4B8C-83A1-F6EECF244321}">
                <p14:modId xmlns:p14="http://schemas.microsoft.com/office/powerpoint/2010/main" val="2729920887"/>
              </p:ext>
            </p:extLst>
          </p:nvPr>
        </p:nvGraphicFramePr>
        <p:xfrm>
          <a:off x="225944" y="3498958"/>
          <a:ext cx="6406111" cy="921823"/>
        </p:xfrm>
        <a:graphic>
          <a:graphicData uri="http://schemas.openxmlformats.org/drawingml/2006/table">
            <a:tbl>
              <a:tblPr firstRow="1" bandRow="1">
                <a:tableStyleId>{5DA37D80-6434-44D0-A028-1B22A696006F}</a:tableStyleId>
              </a:tblPr>
              <a:tblGrid>
                <a:gridCol w="1207388">
                  <a:extLst>
                    <a:ext uri="{9D8B030D-6E8A-4147-A177-3AD203B41FA5}">
                      <a16:colId xmlns:a16="http://schemas.microsoft.com/office/drawing/2014/main" val="1128594059"/>
                    </a:ext>
                  </a:extLst>
                </a:gridCol>
                <a:gridCol w="1941535">
                  <a:extLst>
                    <a:ext uri="{9D8B030D-6E8A-4147-A177-3AD203B41FA5}">
                      <a16:colId xmlns:a16="http://schemas.microsoft.com/office/drawing/2014/main" val="501992623"/>
                    </a:ext>
                  </a:extLst>
                </a:gridCol>
                <a:gridCol w="2041742">
                  <a:extLst>
                    <a:ext uri="{9D8B030D-6E8A-4147-A177-3AD203B41FA5}">
                      <a16:colId xmlns:a16="http://schemas.microsoft.com/office/drawing/2014/main" val="88173015"/>
                    </a:ext>
                  </a:extLst>
                </a:gridCol>
                <a:gridCol w="1215446">
                  <a:extLst>
                    <a:ext uri="{9D8B030D-6E8A-4147-A177-3AD203B41FA5}">
                      <a16:colId xmlns:a16="http://schemas.microsoft.com/office/drawing/2014/main" val="2056946971"/>
                    </a:ext>
                  </a:extLst>
                </a:gridCol>
              </a:tblGrid>
              <a:tr h="0">
                <a:tc>
                  <a:txBody>
                    <a:bodyPr/>
                    <a:lstStyle/>
                    <a:p>
                      <a:pPr algn="ctr"/>
                      <a:r>
                        <a:rPr kumimoji="1" lang="ja-JP" altLang="en-US" sz="1200" b="0" dirty="0">
                          <a:latin typeface="ＭＳ ゴシック" panose="020B0609070205080204" pitchFamily="49" charset="-128"/>
                          <a:ea typeface="ＭＳ ゴシック" panose="020B0609070205080204" pitchFamily="49" charset="-128"/>
                        </a:rPr>
                        <a:t>開催回数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b="0" dirty="0">
                          <a:latin typeface="ＭＳ ゴシック" panose="020B0609070205080204" pitchFamily="49" charset="-128"/>
                          <a:ea typeface="ＭＳ ゴシック" panose="020B0609070205080204" pitchFamily="49" charset="-128"/>
                        </a:rPr>
                        <a:t>開催日時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b="0" dirty="0">
                          <a:latin typeface="ＭＳ ゴシック" panose="020B0609070205080204" pitchFamily="49" charset="-128"/>
                          <a:ea typeface="ＭＳ ゴシック" panose="020B0609070205080204" pitchFamily="49" charset="-128"/>
                        </a:rPr>
                        <a:t>参加人材紹介会社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b="0" dirty="0">
                          <a:latin typeface="ＭＳ ゴシック" panose="020B0609070205080204" pitchFamily="49" charset="-128"/>
                          <a:ea typeface="ＭＳ ゴシック" panose="020B0609070205080204" pitchFamily="49" charset="-128"/>
                        </a:rPr>
                        <a:t>開催方法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56158639"/>
                  </a:ext>
                </a:extLst>
              </a:tr>
              <a:tr h="647503">
                <a:tc>
                  <a:txBody>
                    <a:bodyPr/>
                    <a:lstStyle/>
                    <a:p>
                      <a:pPr algn="ctr"/>
                      <a:r>
                        <a:rPr kumimoji="1" lang="ja-JP" altLang="en-US" sz="1200" b="1" dirty="0">
                          <a:latin typeface="ＭＳ ゴシック" panose="020B0609070205080204" pitchFamily="49" charset="-128"/>
                          <a:ea typeface="ＭＳ ゴシック" panose="020B0609070205080204" pitchFamily="49" charset="-128"/>
                        </a:rPr>
                        <a:t>第　</a:t>
                      </a:r>
                      <a:r>
                        <a:rPr kumimoji="1" lang="en-US" altLang="ja-JP" sz="1200" b="1" dirty="0">
                          <a:latin typeface="ＭＳ ゴシック" panose="020B0609070205080204" pitchFamily="49" charset="-128"/>
                          <a:ea typeface="ＭＳ ゴシック" panose="020B0609070205080204" pitchFamily="49" charset="-128"/>
                        </a:rPr>
                        <a:t>4</a:t>
                      </a:r>
                      <a:r>
                        <a:rPr kumimoji="1" lang="ja-JP" altLang="en-US" sz="1200" b="1" dirty="0">
                          <a:latin typeface="ＭＳ ゴシック" panose="020B0609070205080204" pitchFamily="49" charset="-128"/>
                          <a:ea typeface="ＭＳ ゴシック" panose="020B0609070205080204" pitchFamily="49" charset="-128"/>
                        </a:rPr>
                        <a:t>　回</a:t>
                      </a:r>
                      <a:endParaRPr kumimoji="1" lang="ja-JP" altLang="en-US" sz="1200" b="1" dirty="0">
                        <a:solidFill>
                          <a:srgbClr val="FF0000"/>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1" dirty="0">
                          <a:latin typeface="ＭＳ ゴシック" panose="020B0609070205080204" pitchFamily="49" charset="-128"/>
                          <a:ea typeface="ＭＳ ゴシック" panose="020B0609070205080204" pitchFamily="49" charset="-128"/>
                        </a:rPr>
                        <a:t>令和</a:t>
                      </a:r>
                      <a:r>
                        <a:rPr kumimoji="1" lang="en-US" altLang="ja-JP" sz="1200" b="1" dirty="0">
                          <a:latin typeface="ＭＳ ゴシック" panose="020B0609070205080204" pitchFamily="49" charset="-128"/>
                          <a:ea typeface="ＭＳ ゴシック" panose="020B0609070205080204" pitchFamily="49" charset="-128"/>
                        </a:rPr>
                        <a:t>5</a:t>
                      </a:r>
                      <a:r>
                        <a:rPr kumimoji="1" lang="ja-JP" altLang="en-US" sz="1200" b="1" dirty="0">
                          <a:latin typeface="ＭＳ ゴシック" panose="020B0609070205080204" pitchFamily="49" charset="-128"/>
                          <a:ea typeface="ＭＳ ゴシック" panose="020B0609070205080204" pitchFamily="49" charset="-128"/>
                        </a:rPr>
                        <a:t>年７月</a:t>
                      </a:r>
                      <a:r>
                        <a:rPr kumimoji="1" lang="en-US" altLang="ja-JP" sz="1200" b="1" dirty="0">
                          <a:latin typeface="ＭＳ ゴシック" panose="020B0609070205080204" pitchFamily="49" charset="-128"/>
                          <a:ea typeface="ＭＳ ゴシック" panose="020B0609070205080204" pitchFamily="49" charset="-128"/>
                        </a:rPr>
                        <a:t>19</a:t>
                      </a:r>
                      <a:r>
                        <a:rPr kumimoji="1" lang="ja-JP" altLang="en-US" sz="1200" b="1" dirty="0">
                          <a:latin typeface="ＭＳ ゴシック" panose="020B0609070205080204" pitchFamily="49" charset="-128"/>
                          <a:ea typeface="ＭＳ ゴシック" panose="020B0609070205080204" pitchFamily="49" charset="-128"/>
                        </a:rPr>
                        <a:t>日</a:t>
                      </a:r>
                      <a:r>
                        <a:rPr kumimoji="1" lang="en-US" altLang="ja-JP" sz="1200" b="1" dirty="0">
                          <a:latin typeface="ＭＳ ゴシック" panose="020B0609070205080204" pitchFamily="49" charset="-128"/>
                          <a:ea typeface="ＭＳ ゴシック" panose="020B0609070205080204" pitchFamily="49" charset="-128"/>
                        </a:rPr>
                        <a:t>(</a:t>
                      </a:r>
                      <a:r>
                        <a:rPr kumimoji="1" lang="ja-JP" altLang="en-US" sz="1200" b="1" dirty="0">
                          <a:latin typeface="ＭＳ ゴシック" panose="020B0609070205080204" pitchFamily="49" charset="-128"/>
                          <a:ea typeface="ＭＳ ゴシック" panose="020B0609070205080204" pitchFamily="49" charset="-128"/>
                        </a:rPr>
                        <a:t>水</a:t>
                      </a:r>
                      <a:r>
                        <a:rPr kumimoji="1" lang="en-US" altLang="ja-JP" sz="1200" b="1" dirty="0">
                          <a:latin typeface="ＭＳ ゴシック" panose="020B0609070205080204" pitchFamily="49" charset="-128"/>
                          <a:ea typeface="ＭＳ ゴシック" panose="020B0609070205080204" pitchFamily="49" charset="-128"/>
                        </a:rPr>
                        <a:t>) </a:t>
                      </a:r>
                    </a:p>
                    <a:p>
                      <a:pPr algn="ctr"/>
                      <a:r>
                        <a:rPr kumimoji="1" lang="ja-JP" altLang="en-US" sz="1200" b="1" dirty="0">
                          <a:latin typeface="ＭＳ ゴシック" panose="020B0609070205080204" pitchFamily="49" charset="-128"/>
                          <a:ea typeface="ＭＳ ゴシック" panose="020B0609070205080204" pitchFamily="49" charset="-128"/>
                        </a:rPr>
                        <a:t>　</a:t>
                      </a:r>
                      <a:r>
                        <a:rPr kumimoji="1" lang="en-US" altLang="ja-JP" sz="1200" b="1" dirty="0">
                          <a:latin typeface="ＭＳ ゴシック" panose="020B0609070205080204" pitchFamily="49" charset="-128"/>
                          <a:ea typeface="ＭＳ ゴシック" panose="020B0609070205080204" pitchFamily="49" charset="-128"/>
                        </a:rPr>
                        <a:t>13</a:t>
                      </a:r>
                      <a:r>
                        <a:rPr kumimoji="1" lang="ja-JP" altLang="en-US" sz="1200" b="1" dirty="0">
                          <a:latin typeface="ＭＳ ゴシック" panose="020B0609070205080204" pitchFamily="49" charset="-128"/>
                          <a:ea typeface="ＭＳ ゴシック" panose="020B0609070205080204" pitchFamily="49" charset="-128"/>
                        </a:rPr>
                        <a:t>：</a:t>
                      </a:r>
                      <a:r>
                        <a:rPr kumimoji="1" lang="en-US" altLang="ja-JP" sz="1200" b="1" dirty="0">
                          <a:latin typeface="ＭＳ ゴシック" panose="020B0609070205080204" pitchFamily="49" charset="-128"/>
                          <a:ea typeface="ＭＳ ゴシック" panose="020B0609070205080204" pitchFamily="49" charset="-128"/>
                        </a:rPr>
                        <a:t>00</a:t>
                      </a:r>
                      <a:r>
                        <a:rPr kumimoji="1" lang="ja-JP" altLang="en-US" sz="1200" b="1" dirty="0">
                          <a:latin typeface="ＭＳ ゴシック" panose="020B0609070205080204" pitchFamily="49" charset="-128"/>
                          <a:ea typeface="ＭＳ ゴシック" panose="020B0609070205080204" pitchFamily="49" charset="-128"/>
                        </a:rPr>
                        <a:t>～</a:t>
                      </a:r>
                      <a:r>
                        <a:rPr kumimoji="1" lang="en-US" altLang="ja-JP" sz="1200" b="1" dirty="0">
                          <a:latin typeface="ＭＳ ゴシック" panose="020B0609070205080204" pitchFamily="49" charset="-128"/>
                          <a:ea typeface="ＭＳ ゴシック" panose="020B0609070205080204" pitchFamily="49" charset="-128"/>
                        </a:rPr>
                        <a:t>17</a:t>
                      </a:r>
                      <a:r>
                        <a:rPr kumimoji="1" lang="ja-JP" altLang="en-US" sz="1200" b="1" dirty="0">
                          <a:latin typeface="ＭＳ ゴシック" panose="020B0609070205080204" pitchFamily="49" charset="-128"/>
                          <a:ea typeface="ＭＳ ゴシック" panose="020B0609070205080204" pitchFamily="49" charset="-128"/>
                        </a:rPr>
                        <a:t>：</a:t>
                      </a:r>
                      <a:r>
                        <a:rPr kumimoji="1" lang="en-US" altLang="ja-JP" sz="1200" b="1" dirty="0">
                          <a:latin typeface="ＭＳ ゴシック" panose="020B0609070205080204" pitchFamily="49" charset="-128"/>
                          <a:ea typeface="ＭＳ ゴシック" panose="020B0609070205080204" pitchFamily="49" charset="-128"/>
                        </a:rPr>
                        <a:t>00</a:t>
                      </a:r>
                      <a:endParaRPr kumimoji="1" lang="ja-JP" altLang="en-US" sz="1200" b="1"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300" b="1" dirty="0">
                          <a:latin typeface="ＭＳ ゴシック" panose="020B0609070205080204" pitchFamily="49" charset="-128"/>
                          <a:ea typeface="ＭＳ ゴシック" panose="020B0609070205080204" pitchFamily="49" charset="-128"/>
                        </a:rPr>
                        <a:t>JOINS</a:t>
                      </a:r>
                      <a:r>
                        <a:rPr kumimoji="1" lang="ja-JP" altLang="en-US" sz="1300" b="1" dirty="0">
                          <a:latin typeface="ＭＳ ゴシック" panose="020B0609070205080204" pitchFamily="49" charset="-128"/>
                          <a:ea typeface="ＭＳ ゴシック" panose="020B0609070205080204" pitchFamily="49" charset="-128"/>
                        </a:rPr>
                        <a:t>株式会社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1" dirty="0">
                          <a:latin typeface="ＭＳ ゴシック" panose="020B0609070205080204" pitchFamily="49" charset="-128"/>
                          <a:ea typeface="ＭＳ ゴシック" panose="020B0609070205080204" pitchFamily="49" charset="-128"/>
                        </a:rPr>
                        <a:t>オンライン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6980232"/>
                  </a:ext>
                </a:extLst>
              </a:tr>
            </a:tbl>
          </a:graphicData>
        </a:graphic>
      </p:graphicFrame>
      <p:pic>
        <p:nvPicPr>
          <p:cNvPr id="5" name="図 4">
            <a:extLst>
              <a:ext uri="{FF2B5EF4-FFF2-40B4-BE49-F238E27FC236}">
                <a16:creationId xmlns:a16="http://schemas.microsoft.com/office/drawing/2014/main" id="{93DB192F-24CE-F23D-C602-2FE39DE26AB1}"/>
              </a:ext>
            </a:extLst>
          </p:cNvPr>
          <p:cNvPicPr>
            <a:picLocks noChangeAspect="1"/>
          </p:cNvPicPr>
          <p:nvPr/>
        </p:nvPicPr>
        <p:blipFill>
          <a:blip r:embed="rId3"/>
          <a:stretch>
            <a:fillRect/>
          </a:stretch>
        </p:blipFill>
        <p:spPr>
          <a:xfrm>
            <a:off x="5368727" y="4969983"/>
            <a:ext cx="1162050" cy="1129738"/>
          </a:xfrm>
          <a:prstGeom prst="rect">
            <a:avLst/>
          </a:prstGeom>
        </p:spPr>
      </p:pic>
      <p:sp>
        <p:nvSpPr>
          <p:cNvPr id="10" name="テキスト ボックス 9">
            <a:extLst>
              <a:ext uri="{FF2B5EF4-FFF2-40B4-BE49-F238E27FC236}">
                <a16:creationId xmlns:a16="http://schemas.microsoft.com/office/drawing/2014/main" id="{245ECAC7-E6AF-C8AB-5AC4-658E52E44530}"/>
              </a:ext>
            </a:extLst>
          </p:cNvPr>
          <p:cNvSpPr txBox="1"/>
          <p:nvPr/>
        </p:nvSpPr>
        <p:spPr>
          <a:xfrm>
            <a:off x="202428" y="5134742"/>
            <a:ext cx="2190576" cy="400110"/>
          </a:xfrm>
          <a:prstGeom prst="rect">
            <a:avLst/>
          </a:prstGeom>
          <a:solidFill>
            <a:srgbClr val="6600FF"/>
          </a:solidFill>
        </p:spPr>
        <p:txBody>
          <a:bodyPr wrap="square" rtlCol="0">
            <a:spAutoFit/>
          </a:bodyPr>
          <a:lstStyle/>
          <a:p>
            <a:r>
              <a:rPr kumimoji="1" lang="ja-JP" altLang="en-US" sz="2000" b="1" dirty="0">
                <a:solidFill>
                  <a:srgbClr val="FFFFFF"/>
                </a:solidFill>
                <a:latin typeface="ＭＳ ゴシック" panose="020B0609070205080204" pitchFamily="49" charset="-128"/>
                <a:ea typeface="ＭＳ ゴシック" panose="020B0609070205080204" pitchFamily="49" charset="-128"/>
              </a:rPr>
              <a:t>★</a:t>
            </a:r>
            <a:r>
              <a:rPr kumimoji="1" lang="en-US" altLang="ja-JP" sz="2000" b="1" dirty="0">
                <a:solidFill>
                  <a:srgbClr val="FFFFFF"/>
                </a:solidFill>
                <a:latin typeface="ＭＳ ゴシック" panose="020B0609070205080204" pitchFamily="49" charset="-128"/>
                <a:ea typeface="ＭＳ ゴシック" panose="020B0609070205080204" pitchFamily="49" charset="-128"/>
              </a:rPr>
              <a:t>JOINS</a:t>
            </a:r>
            <a:r>
              <a:rPr kumimoji="1" lang="ja-JP" altLang="en-US" sz="2000" b="1" dirty="0">
                <a:solidFill>
                  <a:srgbClr val="FFFFFF"/>
                </a:solidFill>
                <a:latin typeface="ＭＳ ゴシック" panose="020B0609070205080204" pitchFamily="49" charset="-128"/>
                <a:ea typeface="ＭＳ ゴシック" panose="020B0609070205080204" pitchFamily="49" charset="-128"/>
              </a:rPr>
              <a:t>株式会社</a:t>
            </a:r>
            <a:endParaRPr kumimoji="1" lang="en-US" altLang="ja-JP" sz="2000" b="1" dirty="0">
              <a:solidFill>
                <a:srgbClr val="FFFFFF"/>
              </a:solidFill>
              <a:latin typeface="ＭＳ ゴシック" panose="020B0609070205080204" pitchFamily="49" charset="-128"/>
              <a:ea typeface="ＭＳ ゴシック" panose="020B0609070205080204" pitchFamily="49" charset="-128"/>
            </a:endParaRPr>
          </a:p>
        </p:txBody>
      </p:sp>
      <p:sp>
        <p:nvSpPr>
          <p:cNvPr id="12" name="テキスト ボックス 11">
            <a:extLst>
              <a:ext uri="{FF2B5EF4-FFF2-40B4-BE49-F238E27FC236}">
                <a16:creationId xmlns:a16="http://schemas.microsoft.com/office/drawing/2014/main" id="{424B4C6F-9175-FF39-9A6C-552D430BF1E7}"/>
              </a:ext>
            </a:extLst>
          </p:cNvPr>
          <p:cNvSpPr txBox="1"/>
          <p:nvPr/>
        </p:nvSpPr>
        <p:spPr>
          <a:xfrm>
            <a:off x="271216" y="6520793"/>
            <a:ext cx="6337323" cy="1323439"/>
          </a:xfrm>
          <a:prstGeom prst="rect">
            <a:avLst/>
          </a:prstGeom>
          <a:solidFill>
            <a:srgbClr val="FFCCFF"/>
          </a:solidFill>
          <a:ln>
            <a:solidFill>
              <a:schemeClr val="tx1"/>
            </a:solidFill>
          </a:ln>
        </p:spPr>
        <p:txBody>
          <a:bodyPr wrap="square" rtlCol="0">
            <a:spAutoFit/>
          </a:bodyPr>
          <a:lstStyle/>
          <a:p>
            <a:r>
              <a:rPr lang="en-US" altLang="ja-JP" sz="1600" dirty="0">
                <a:effectLst/>
                <a:latin typeface="ＭＳ ゴシック" panose="020B0609070205080204" pitchFamily="49" charset="-128"/>
                <a:ea typeface="ＭＳ ゴシック" panose="020B0609070205080204" pitchFamily="49" charset="-128"/>
                <a:cs typeface="Times New Roman" panose="02020603050405020304" pitchFamily="18" charset="0"/>
              </a:rPr>
              <a:t>JOINS</a:t>
            </a:r>
            <a:r>
              <a:rPr lang="ja-JP" altLang="ja-JP" sz="1600" dirty="0">
                <a:effectLst/>
                <a:latin typeface="ＭＳ ゴシック" panose="020B0609070205080204" pitchFamily="49" charset="-128"/>
                <a:ea typeface="ＭＳ ゴシック" panose="020B0609070205080204" pitchFamily="49" charset="-128"/>
                <a:cs typeface="Times New Roman" panose="02020603050405020304" pitchFamily="18" charset="0"/>
              </a:rPr>
              <a:t>株式会社は、地方企業の副業・兼業を中心に、リモートワークで働く人材と企業をマッチングするサービスを提供</a:t>
            </a:r>
            <a:r>
              <a:rPr lang="ja-JP" altLang="en-US" sz="1600" dirty="0">
                <a:effectLst/>
                <a:latin typeface="ＭＳ ゴシック" panose="020B0609070205080204" pitchFamily="49" charset="-128"/>
                <a:ea typeface="ＭＳ ゴシック" panose="020B0609070205080204" pitchFamily="49" charset="-128"/>
                <a:cs typeface="Times New Roman" panose="02020603050405020304" pitchFamily="18" charset="0"/>
              </a:rPr>
              <a:t>することに、特化しています。</a:t>
            </a:r>
            <a:r>
              <a:rPr lang="en-US" altLang="ja-JP" sz="1600" dirty="0">
                <a:effectLst/>
                <a:latin typeface="ＭＳ ゴシック" panose="020B0609070205080204" pitchFamily="49" charset="-128"/>
                <a:ea typeface="ＭＳ ゴシック" panose="020B0609070205080204" pitchFamily="49" charset="-128"/>
                <a:cs typeface="Times New Roman" panose="02020603050405020304" pitchFamily="18" charset="0"/>
              </a:rPr>
              <a:t>JOINS</a:t>
            </a:r>
            <a:r>
              <a:rPr lang="ja-JP" altLang="ja-JP" sz="1600" dirty="0">
                <a:effectLst/>
                <a:latin typeface="ＭＳ ゴシック" panose="020B0609070205080204" pitchFamily="49" charset="-128"/>
                <a:ea typeface="ＭＳ ゴシック" panose="020B0609070205080204" pitchFamily="49" charset="-128"/>
                <a:cs typeface="Times New Roman" panose="02020603050405020304" pitchFamily="18" charset="0"/>
              </a:rPr>
              <a:t>では、関係性を作っていくためのお互いの人柄や価値観を共有するプログラムを実施し、安心してお仕事をはじめていただけるよう支援しています。</a:t>
            </a:r>
            <a:endParaRPr kumimoji="1" lang="ja-JP" altLang="en-US" sz="1600" dirty="0">
              <a:latin typeface="ＭＳ ゴシック" panose="020B0609070205080204" pitchFamily="49" charset="-128"/>
              <a:ea typeface="ＭＳ ゴシック" panose="020B0609070205080204" pitchFamily="49" charset="-128"/>
            </a:endParaRPr>
          </a:p>
        </p:txBody>
      </p:sp>
      <p:sp>
        <p:nvSpPr>
          <p:cNvPr id="13" name="テキスト ボックス 12">
            <a:extLst>
              <a:ext uri="{FF2B5EF4-FFF2-40B4-BE49-F238E27FC236}">
                <a16:creationId xmlns:a16="http://schemas.microsoft.com/office/drawing/2014/main" id="{FAC7AAAB-89DD-8BC4-FEEC-A12A8CBD738D}"/>
              </a:ext>
            </a:extLst>
          </p:cNvPr>
          <p:cNvSpPr txBox="1"/>
          <p:nvPr/>
        </p:nvSpPr>
        <p:spPr>
          <a:xfrm>
            <a:off x="271216" y="5648193"/>
            <a:ext cx="5747336" cy="923330"/>
          </a:xfrm>
          <a:prstGeom prst="rect">
            <a:avLst/>
          </a:prstGeom>
          <a:noFill/>
        </p:spPr>
        <p:txBody>
          <a:bodyPr wrap="square" rtlCol="0">
            <a:spAutoFit/>
          </a:bodyPr>
          <a:lstStyle/>
          <a:p>
            <a:pPr algn="l" fontAlgn="base"/>
            <a:r>
              <a:rPr lang="ja-JP" altLang="en-US" sz="1600" b="1" i="1" dirty="0">
                <a:solidFill>
                  <a:srgbClr val="00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　</a:t>
            </a:r>
            <a:r>
              <a:rPr lang="ja-JP" altLang="en-US" b="1" i="1" dirty="0">
                <a:solidFill>
                  <a:srgbClr val="00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働くことをもっとしなやかにし</a:t>
            </a:r>
            <a:br>
              <a:rPr lang="ja-JP" altLang="en-US" b="1" i="1" dirty="0">
                <a:solidFill>
                  <a:srgbClr val="00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br>
            <a:r>
              <a:rPr lang="ja-JP" altLang="en-US" b="1" i="1" dirty="0">
                <a:solidFill>
                  <a:srgbClr val="00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　　　好きな土地で暮らす豊かな人を増や</a:t>
            </a:r>
            <a:r>
              <a:rPr lang="ja-JP" altLang="en-US" b="1" i="0" dirty="0">
                <a:solidFill>
                  <a:srgbClr val="00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す</a:t>
            </a:r>
            <a:r>
              <a:rPr lang="ja-JP" altLang="en-US" b="1" i="1" dirty="0">
                <a:solidFill>
                  <a:srgbClr val="00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a:t>
            </a:r>
            <a:br>
              <a:rPr lang="ja-JP" altLang="en-US" b="1" i="0" dirty="0">
                <a:solidFill>
                  <a:srgbClr val="00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br>
            <a:endParaRPr lang="ja-JP" altLang="en-US" b="0" i="0" dirty="0">
              <a:solidFill>
                <a:srgbClr val="333333"/>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p:txBody>
      </p:sp>
      <p:sp>
        <p:nvSpPr>
          <p:cNvPr id="11" name="テキスト ボックス 10">
            <a:extLst>
              <a:ext uri="{FF2B5EF4-FFF2-40B4-BE49-F238E27FC236}">
                <a16:creationId xmlns:a16="http://schemas.microsoft.com/office/drawing/2014/main" id="{26C1A756-B908-231E-79A2-100B1FDD6226}"/>
              </a:ext>
            </a:extLst>
          </p:cNvPr>
          <p:cNvSpPr txBox="1"/>
          <p:nvPr/>
        </p:nvSpPr>
        <p:spPr>
          <a:xfrm rot="10800000" flipV="1">
            <a:off x="18789" y="1633047"/>
            <a:ext cx="2006490" cy="369332"/>
          </a:xfrm>
          <a:prstGeom prst="rect">
            <a:avLst/>
          </a:prstGeom>
          <a:noFill/>
        </p:spPr>
        <p:txBody>
          <a:bodyPr wrap="square" rtlCol="0">
            <a:spAutoFit/>
          </a:bodyPr>
          <a:lstStyle/>
          <a:p>
            <a:pPr algn="dist"/>
            <a:r>
              <a:rPr kumimoji="1" lang="en-US" altLang="ja-JP" dirty="0">
                <a:latin typeface="ＭＳ ゴシック" panose="020B0609070205080204" pitchFamily="49" charset="-128"/>
                <a:ea typeface="ＭＳ ゴシック" panose="020B0609070205080204" pitchFamily="49" charset="-128"/>
              </a:rPr>
              <a:t>【</a:t>
            </a:r>
            <a:r>
              <a:rPr kumimoji="1" lang="ja-JP" altLang="en-US" dirty="0">
                <a:latin typeface="ＭＳ ゴシック" panose="020B0609070205080204" pitchFamily="49" charset="-128"/>
                <a:ea typeface="ＭＳ ゴシック" panose="020B0609070205080204" pitchFamily="49" charset="-128"/>
              </a:rPr>
              <a:t>開催概要</a:t>
            </a:r>
            <a:r>
              <a:rPr kumimoji="1" lang="en-US" altLang="ja-JP" dirty="0">
                <a:latin typeface="ＭＳ ゴシック" panose="020B0609070205080204" pitchFamily="49" charset="-128"/>
                <a:ea typeface="ＭＳ ゴシック" panose="020B0609070205080204" pitchFamily="49" charset="-128"/>
              </a:rPr>
              <a:t>】</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503902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8A9213B3-4CCA-87D4-199B-0F5CB9527F03}"/>
              </a:ext>
            </a:extLst>
          </p:cNvPr>
          <p:cNvSpPr/>
          <p:nvPr/>
        </p:nvSpPr>
        <p:spPr>
          <a:xfrm>
            <a:off x="163079" y="754709"/>
            <a:ext cx="6419850" cy="1322963"/>
          </a:xfrm>
          <a:prstGeom prst="roundRect">
            <a:avLst/>
          </a:prstGeom>
          <a:solidFill>
            <a:srgbClr val="0066FF"/>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schemeClr val="bg1"/>
                </a:solidFill>
                <a:effectLst/>
                <a:uLnTx/>
                <a:uFillTx/>
                <a:latin typeface="ＭＳ ゴシック" panose="020B0609070205080204" pitchFamily="49" charset="-128"/>
                <a:ea typeface="ＭＳ ゴシック" panose="020B0609070205080204" pitchFamily="49" charset="-128"/>
              </a:rPr>
              <a:t>第</a:t>
            </a:r>
            <a:r>
              <a:rPr kumimoji="1" lang="ja-JP" altLang="en-US" sz="2800" b="1" dirty="0">
                <a:solidFill>
                  <a:schemeClr val="bg1"/>
                </a:solidFill>
                <a:latin typeface="ＭＳ ゴシック" panose="020B0609070205080204" pitchFamily="49" charset="-128"/>
                <a:ea typeface="ＭＳ ゴシック" panose="020B0609070205080204" pitchFamily="49" charset="-128"/>
              </a:rPr>
              <a:t>４</a:t>
            </a:r>
            <a:r>
              <a:rPr kumimoji="1" lang="ja-JP" altLang="en-US" sz="2800" b="1" i="0" u="none" strike="noStrike" kern="1200" cap="none" spc="0" normalizeH="0" baseline="0" noProof="0" dirty="0">
                <a:ln>
                  <a:noFill/>
                </a:ln>
                <a:solidFill>
                  <a:schemeClr val="bg1"/>
                </a:solidFill>
                <a:effectLst/>
                <a:uLnTx/>
                <a:uFillTx/>
                <a:latin typeface="ＭＳ ゴシック" panose="020B0609070205080204" pitchFamily="49" charset="-128"/>
                <a:ea typeface="ＭＳ ゴシック" panose="020B0609070205080204" pitchFamily="49" charset="-128"/>
              </a:rPr>
              <a:t>回</a:t>
            </a:r>
            <a:endParaRPr kumimoji="1" lang="en-US" altLang="ja-JP" sz="2800" b="1" i="0" u="none" strike="noStrike" kern="1200" cap="none" spc="0" normalizeH="0" baseline="0" noProof="0" dirty="0">
              <a:ln>
                <a:noFill/>
              </a:ln>
              <a:solidFill>
                <a:schemeClr val="bg1"/>
              </a:solidFill>
              <a:effectLst/>
              <a:uLnTx/>
              <a:uFillTx/>
              <a:latin typeface="ＭＳ ゴシック" panose="020B0609070205080204" pitchFamily="49" charset="-128"/>
              <a:ea typeface="ＭＳ ゴシック" panose="020B0609070205080204" pitchFamily="49"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schemeClr val="bg1"/>
                </a:solidFill>
                <a:effectLst/>
                <a:uLnTx/>
                <a:uFillTx/>
                <a:latin typeface="ＭＳ ゴシック" panose="020B0609070205080204" pitchFamily="49" charset="-128"/>
                <a:ea typeface="ＭＳ ゴシック" panose="020B0609070205080204" pitchFamily="49" charset="-128"/>
              </a:rPr>
              <a:t>人材活用ｾﾐﾅｰ＆ﾏｯﾁﾝｸﾞ会</a:t>
            </a:r>
            <a:endParaRPr kumimoji="1" lang="en-US" altLang="ja-JP" sz="2800" b="1" i="0" u="none" strike="noStrike" kern="1200" cap="none" spc="0" normalizeH="0" baseline="0" noProof="0" dirty="0">
              <a:ln>
                <a:noFill/>
              </a:ln>
              <a:solidFill>
                <a:schemeClr val="bg1"/>
              </a:solidFill>
              <a:effectLst/>
              <a:uLnTx/>
              <a:uFillTx/>
              <a:latin typeface="ＭＳ ゴシック" panose="020B0609070205080204" pitchFamily="49" charset="-128"/>
              <a:ea typeface="ＭＳ ゴシック" panose="020B0609070205080204" pitchFamily="49"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dirty="0">
                <a:solidFill>
                  <a:schemeClr val="bg1"/>
                </a:solidFill>
                <a:latin typeface="ＭＳ ゴシック" panose="020B0609070205080204" pitchFamily="49" charset="-128"/>
                <a:ea typeface="ＭＳ ゴシック" panose="020B0609070205080204" pitchFamily="49" charset="-128"/>
              </a:rPr>
              <a:t>参加申込書</a:t>
            </a:r>
            <a:endParaRPr kumimoji="1" lang="ja-JP" altLang="en-US" sz="2800" b="1" i="0" u="none" strike="noStrike" kern="1200" cap="none" spc="0" normalizeH="0" baseline="0" noProof="0" dirty="0">
              <a:ln>
                <a:noFill/>
              </a:ln>
              <a:solidFill>
                <a:schemeClr val="bg1"/>
              </a:solidFill>
              <a:effectLst/>
              <a:uLnTx/>
              <a:uFillTx/>
              <a:latin typeface="ＭＳ ゴシック" panose="020B0609070205080204" pitchFamily="49" charset="-128"/>
              <a:ea typeface="ＭＳ ゴシック" panose="020B0609070205080204" pitchFamily="49" charset="-128"/>
            </a:endParaRPr>
          </a:p>
        </p:txBody>
      </p:sp>
      <p:sp>
        <p:nvSpPr>
          <p:cNvPr id="6" name="四角形: 角を丸くする 5">
            <a:extLst>
              <a:ext uri="{FF2B5EF4-FFF2-40B4-BE49-F238E27FC236}">
                <a16:creationId xmlns:a16="http://schemas.microsoft.com/office/drawing/2014/main" id="{369C8FDE-0A83-A1DA-DCF7-748E6F94383D}"/>
              </a:ext>
            </a:extLst>
          </p:cNvPr>
          <p:cNvSpPr/>
          <p:nvPr/>
        </p:nvSpPr>
        <p:spPr>
          <a:xfrm>
            <a:off x="3373004" y="2343326"/>
            <a:ext cx="3209925" cy="732206"/>
          </a:xfrm>
          <a:prstGeom prst="roundRect">
            <a:avLst/>
          </a:prstGeom>
          <a:solidFill>
            <a:srgbClr val="0066FF"/>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ts val="1500"/>
              </a:lnSpc>
              <a:spcBef>
                <a:spcPts val="0"/>
              </a:spcBef>
              <a:spcAft>
                <a:spcPts val="0"/>
              </a:spcAft>
              <a:buClrTx/>
              <a:buSzTx/>
              <a:buFontTx/>
              <a:buNone/>
              <a:tabLst/>
              <a:defRPr/>
            </a:pPr>
            <a:r>
              <a:rPr kumimoji="0" lang="en-US" altLang="ja-JP" b="0" i="0" u="none" strike="noStrike" kern="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ＭＳ Ｐゴシック" panose="020B0600070205080204" pitchFamily="50" charset="-128"/>
              </a:rPr>
              <a:t>FAX</a:t>
            </a:r>
            <a:r>
              <a:rPr kumimoji="0" lang="ja-JP" altLang="ja-JP" b="0" i="0" u="none" strike="noStrike" kern="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ＭＳ Ｐゴシック" panose="020B0600070205080204" pitchFamily="50" charset="-128"/>
              </a:rPr>
              <a:t>：</a:t>
            </a:r>
            <a:r>
              <a:rPr kumimoji="0" lang="en-US" altLang="ja-JP" b="0" i="0" u="none" strike="noStrike" kern="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ＭＳ Ｐゴシック" panose="020B0600070205080204" pitchFamily="50" charset="-128"/>
              </a:rPr>
              <a:t>083-902-9010</a:t>
            </a:r>
          </a:p>
          <a:p>
            <a:pPr marL="0" marR="0" lvl="0" indent="0" algn="l" defTabSz="457200" rtl="0" eaLnBrk="1" fontAlgn="auto" latinLnBrk="0" hangingPunct="1">
              <a:lnSpc>
                <a:spcPts val="1500"/>
              </a:lnSpc>
              <a:spcBef>
                <a:spcPts val="0"/>
              </a:spcBef>
              <a:spcAft>
                <a:spcPts val="0"/>
              </a:spcAft>
              <a:buClrTx/>
              <a:buSzTx/>
              <a:buFontTx/>
              <a:buNone/>
              <a:tabLst/>
              <a:defRPr/>
            </a:pPr>
            <a:endParaRPr kumimoji="0" lang="ja-JP" altLang="ja-JP" b="0" i="0" u="none" strike="noStrike" kern="1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457200" rtl="0" eaLnBrk="1" fontAlgn="auto" latinLnBrk="0" hangingPunct="1">
              <a:lnSpc>
                <a:spcPts val="1500"/>
              </a:lnSpc>
              <a:spcBef>
                <a:spcPts val="0"/>
              </a:spcBef>
              <a:spcAft>
                <a:spcPts val="0"/>
              </a:spcAft>
              <a:buClrTx/>
              <a:buSzTx/>
              <a:buFontTx/>
              <a:buNone/>
              <a:tabLst/>
              <a:defRPr/>
            </a:pPr>
            <a:r>
              <a:rPr kumimoji="0" lang="en-US" altLang="ja-JP" b="0" i="0" u="none" strike="noStrike" kern="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ＭＳ Ｐゴシック" panose="020B0600070205080204" pitchFamily="50" charset="-128"/>
              </a:rPr>
              <a:t>E-mail</a:t>
            </a:r>
            <a:r>
              <a:rPr kumimoji="0" lang="ja-JP" altLang="ja-JP" b="0" i="0" u="none" strike="noStrike" kern="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ＭＳ Ｐゴシック" panose="020B0600070205080204" pitchFamily="50" charset="-128"/>
              </a:rPr>
              <a:t>：</a:t>
            </a:r>
            <a:r>
              <a:rPr kumimoji="0" lang="en-US" altLang="ja-JP" b="0" i="0" u="none" strike="noStrike" kern="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ＭＳ Ｐゴシック" panose="020B0600070205080204" pitchFamily="50" charset="-128"/>
              </a:rPr>
              <a:t>projin@yipf.or.jp</a:t>
            </a:r>
            <a:endParaRPr kumimoji="0" lang="ja-JP" altLang="ja-JP" b="0" i="0" u="none" strike="noStrike" kern="1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p:txBody>
      </p:sp>
      <p:graphicFrame>
        <p:nvGraphicFramePr>
          <p:cNvPr id="7" name="表 7">
            <a:extLst>
              <a:ext uri="{FF2B5EF4-FFF2-40B4-BE49-F238E27FC236}">
                <a16:creationId xmlns:a16="http://schemas.microsoft.com/office/drawing/2014/main" id="{31F5F402-AA61-A50A-2E29-69461CFBF9BB}"/>
              </a:ext>
            </a:extLst>
          </p:cNvPr>
          <p:cNvGraphicFramePr>
            <a:graphicFrameLocks noGrp="1"/>
          </p:cNvGraphicFramePr>
          <p:nvPr>
            <p:extLst>
              <p:ext uri="{D42A27DB-BD31-4B8C-83A1-F6EECF244321}">
                <p14:modId xmlns:p14="http://schemas.microsoft.com/office/powerpoint/2010/main" val="3946064643"/>
              </p:ext>
            </p:extLst>
          </p:nvPr>
        </p:nvGraphicFramePr>
        <p:xfrm>
          <a:off x="275064" y="4688522"/>
          <a:ext cx="6307865" cy="4676195"/>
        </p:xfrm>
        <a:graphic>
          <a:graphicData uri="http://schemas.openxmlformats.org/drawingml/2006/table">
            <a:tbl>
              <a:tblPr firstRow="1" bandRow="1">
                <a:tableStyleId>{5DA37D80-6434-44D0-A028-1B22A696006F}</a:tableStyleId>
              </a:tblPr>
              <a:tblGrid>
                <a:gridCol w="1347645">
                  <a:extLst>
                    <a:ext uri="{9D8B030D-6E8A-4147-A177-3AD203B41FA5}">
                      <a16:colId xmlns:a16="http://schemas.microsoft.com/office/drawing/2014/main" val="890348561"/>
                    </a:ext>
                  </a:extLst>
                </a:gridCol>
                <a:gridCol w="853668">
                  <a:extLst>
                    <a:ext uri="{9D8B030D-6E8A-4147-A177-3AD203B41FA5}">
                      <a16:colId xmlns:a16="http://schemas.microsoft.com/office/drawing/2014/main" val="2685270049"/>
                    </a:ext>
                  </a:extLst>
                </a:gridCol>
                <a:gridCol w="647822">
                  <a:extLst>
                    <a:ext uri="{9D8B030D-6E8A-4147-A177-3AD203B41FA5}">
                      <a16:colId xmlns:a16="http://schemas.microsoft.com/office/drawing/2014/main" val="2678837184"/>
                    </a:ext>
                  </a:extLst>
                </a:gridCol>
                <a:gridCol w="3458730">
                  <a:extLst>
                    <a:ext uri="{9D8B030D-6E8A-4147-A177-3AD203B41FA5}">
                      <a16:colId xmlns:a16="http://schemas.microsoft.com/office/drawing/2014/main" val="916152448"/>
                    </a:ext>
                  </a:extLst>
                </a:gridCol>
              </a:tblGrid>
              <a:tr h="354935">
                <a:tc>
                  <a:txBody>
                    <a:bodyPr/>
                    <a:lstStyle/>
                    <a:p>
                      <a:pPr algn="ctr"/>
                      <a:r>
                        <a:rPr kumimoji="1" lang="ja-JP" altLang="en-US" sz="1100" dirty="0"/>
                        <a:t>会　社　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endParaRPr kumimoji="1" lang="ja-JP" alt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374615551"/>
                  </a:ext>
                </a:extLst>
              </a:tr>
              <a:tr h="368558">
                <a:tc>
                  <a:txBody>
                    <a:bodyPr/>
                    <a:lstStyle/>
                    <a:p>
                      <a:pPr algn="ctr"/>
                      <a:r>
                        <a:rPr kumimoji="1" lang="ja-JP" altLang="en-US" sz="1100" b="1" dirty="0"/>
                        <a:t>担　当　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endParaRPr kumimoji="1" lang="ja-JP" alt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dirty="0"/>
                    </a:p>
                  </a:txBody>
                  <a:tcPr>
                    <a:noFill/>
                  </a:tcPr>
                </a:tc>
                <a:extLst>
                  <a:ext uri="{0D108BD9-81ED-4DB2-BD59-A6C34878D82A}">
                    <a16:rowId xmlns:a16="http://schemas.microsoft.com/office/drawing/2014/main" val="2758984681"/>
                  </a:ext>
                </a:extLst>
              </a:tr>
              <a:tr h="394780">
                <a:tc rowSpan="2">
                  <a:txBody>
                    <a:bodyPr/>
                    <a:lstStyle/>
                    <a:p>
                      <a:pPr algn="ctr"/>
                      <a:r>
                        <a:rPr kumimoji="1" lang="ja-JP" altLang="en-US" sz="1100" b="1" dirty="0"/>
                        <a:t>参加者氏名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dirty="0"/>
                        <a:t>TEL</a:t>
                      </a:r>
                      <a:endParaRPr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endParaRPr kumimoji="1" lang="ja-JP" alt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ja-JP" altLang="en-US" dirty="0"/>
                    </a:p>
                  </a:txBody>
                  <a:tcPr/>
                </a:tc>
                <a:extLst>
                  <a:ext uri="{0D108BD9-81ED-4DB2-BD59-A6C34878D82A}">
                    <a16:rowId xmlns:a16="http://schemas.microsoft.com/office/drawing/2014/main" val="2226671354"/>
                  </a:ext>
                </a:extLst>
              </a:tr>
              <a:tr h="357785">
                <a:tc vMerge="1">
                  <a:txBody>
                    <a:bodyPr/>
                    <a:lstStyle/>
                    <a:p>
                      <a:endParaRPr kumimoji="1" lang="ja-JP" altLang="en-US" dirty="0"/>
                    </a:p>
                  </a:txBody>
                  <a:tcPr/>
                </a:tc>
                <a:tc>
                  <a:txBody>
                    <a:bodyPr/>
                    <a:lstStyle/>
                    <a:p>
                      <a:pPr algn="ctr"/>
                      <a:r>
                        <a:rPr kumimoji="1" lang="en-US" altLang="ja-JP" sz="1100" dirty="0"/>
                        <a:t>E-mail</a:t>
                      </a: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endParaRPr kumimoji="1" lang="ja-JP" alt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extLst>
                  <a:ext uri="{0D108BD9-81ED-4DB2-BD59-A6C34878D82A}">
                    <a16:rowId xmlns:a16="http://schemas.microsoft.com/office/drawing/2014/main" val="3459609805"/>
                  </a:ext>
                </a:extLst>
              </a:tr>
              <a:tr h="423692">
                <a:tc rowSpan="5">
                  <a:txBody>
                    <a:bodyPr/>
                    <a:lstStyle/>
                    <a:p>
                      <a:pPr algn="ctr"/>
                      <a:r>
                        <a:rPr lang="ja-JP" altLang="en-US" sz="1100" b="1" dirty="0"/>
                        <a:t>面接希望時間</a:t>
                      </a:r>
                      <a:endParaRPr lang="en-US" altLang="ja-JP" sz="1100" b="1" dirty="0"/>
                    </a:p>
                    <a:p>
                      <a:pPr algn="ctr"/>
                      <a:r>
                        <a:rPr lang="ja-JP" altLang="en-US" sz="1100" b="1" dirty="0"/>
                        <a:t>（希望時間に〇）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kumimoji="1" lang="en-US" altLang="ja-JP" sz="1100" dirty="0"/>
                        <a:t>13</a:t>
                      </a:r>
                      <a:r>
                        <a:rPr kumimoji="1" lang="ja-JP" altLang="en-US" sz="1100" dirty="0"/>
                        <a:t>：</a:t>
                      </a:r>
                      <a:r>
                        <a:rPr kumimoji="1" lang="en-US" altLang="ja-JP" sz="1100" dirty="0"/>
                        <a:t>30</a:t>
                      </a:r>
                      <a:r>
                        <a:rPr kumimoji="1" lang="ja-JP" altLang="en-US" sz="1100" dirty="0"/>
                        <a:t>～</a:t>
                      </a:r>
                      <a:r>
                        <a:rPr kumimoji="1" lang="en-US" altLang="ja-JP" sz="1100" dirty="0"/>
                        <a:t>14</a:t>
                      </a:r>
                      <a:r>
                        <a:rPr kumimoji="1" lang="ja-JP" altLang="en-US" sz="1100" dirty="0"/>
                        <a:t>：</a:t>
                      </a:r>
                      <a:r>
                        <a:rPr kumimoji="1" lang="en-US" altLang="ja-JP" sz="1100" dirty="0"/>
                        <a:t>00</a:t>
                      </a: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endParaRPr kumimoji="1" lang="ja-JP" alt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54040007"/>
                  </a:ext>
                </a:extLst>
              </a:tr>
              <a:tr h="423692">
                <a:tc vMerge="1">
                  <a:txBody>
                    <a:bodyPr/>
                    <a:lstStyle/>
                    <a:p>
                      <a:endParaRPr lang="ja-JP" altLang="en-US" dirty="0"/>
                    </a:p>
                  </a:txBody>
                  <a:tcPr>
                    <a:noFill/>
                  </a:tcPr>
                </a:tc>
                <a:tc gridSpan="2">
                  <a:txBody>
                    <a:bodyPr/>
                    <a:lstStyle/>
                    <a:p>
                      <a:pPr algn="ctr"/>
                      <a:r>
                        <a:rPr kumimoji="1" lang="en-US" altLang="ja-JP" sz="1100" dirty="0"/>
                        <a:t>14</a:t>
                      </a:r>
                      <a:r>
                        <a:rPr kumimoji="1" lang="ja-JP" altLang="en-US" sz="1100" dirty="0"/>
                        <a:t>：</a:t>
                      </a:r>
                      <a:r>
                        <a:rPr kumimoji="1" lang="en-US" altLang="ja-JP" sz="1100" dirty="0"/>
                        <a:t>10</a:t>
                      </a:r>
                      <a:r>
                        <a:rPr kumimoji="1" lang="ja-JP" altLang="en-US" sz="1100" dirty="0"/>
                        <a:t>～</a:t>
                      </a:r>
                      <a:r>
                        <a:rPr kumimoji="1" lang="en-US" altLang="ja-JP" sz="1100" dirty="0"/>
                        <a:t>14</a:t>
                      </a:r>
                      <a:r>
                        <a:rPr kumimoji="1" lang="ja-JP" altLang="en-US" sz="1100" dirty="0"/>
                        <a:t>：</a:t>
                      </a:r>
                      <a:r>
                        <a:rPr kumimoji="1" lang="en-US" altLang="ja-JP" sz="1100" dirty="0"/>
                        <a:t>40</a:t>
                      </a: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endParaRPr kumimoji="1" lang="ja-JP" alt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79458644"/>
                  </a:ext>
                </a:extLst>
              </a:tr>
              <a:tr h="423692">
                <a:tc vMerge="1">
                  <a:txBody>
                    <a:bodyPr/>
                    <a:lstStyle/>
                    <a:p>
                      <a:endParaRPr kumimoji="1" lang="ja-JP" altLang="en-US" dirty="0"/>
                    </a:p>
                  </a:txBody>
                  <a:tcPr>
                    <a:noFill/>
                  </a:tcPr>
                </a:tc>
                <a:tc gridSpan="2">
                  <a:txBody>
                    <a:bodyPr/>
                    <a:lstStyle/>
                    <a:p>
                      <a:pPr algn="ctr"/>
                      <a:r>
                        <a:rPr kumimoji="1" lang="en-US" altLang="ja-JP" sz="1100" dirty="0"/>
                        <a:t>14</a:t>
                      </a:r>
                      <a:r>
                        <a:rPr kumimoji="1" lang="ja-JP" altLang="en-US" sz="1100" dirty="0"/>
                        <a:t>：</a:t>
                      </a:r>
                      <a:r>
                        <a:rPr kumimoji="1" lang="en-US" altLang="ja-JP" sz="1100" dirty="0"/>
                        <a:t>50</a:t>
                      </a:r>
                      <a:r>
                        <a:rPr kumimoji="1" lang="ja-JP" altLang="en-US" sz="1100" dirty="0"/>
                        <a:t>～</a:t>
                      </a:r>
                      <a:r>
                        <a:rPr kumimoji="1" lang="en-US" altLang="ja-JP" sz="1100" dirty="0"/>
                        <a:t>15</a:t>
                      </a:r>
                      <a:r>
                        <a:rPr kumimoji="1" lang="ja-JP" altLang="en-US" sz="1100" dirty="0"/>
                        <a:t>：</a:t>
                      </a:r>
                      <a:r>
                        <a:rPr kumimoji="1" lang="en-US" altLang="ja-JP" sz="1100" dirty="0"/>
                        <a:t>20</a:t>
                      </a: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endParaRPr kumimoji="1" lang="ja-JP" alt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8411869"/>
                  </a:ext>
                </a:extLst>
              </a:tr>
              <a:tr h="423692">
                <a:tc vMerge="1">
                  <a:txBody>
                    <a:bodyPr/>
                    <a:lstStyle/>
                    <a:p>
                      <a:endParaRPr kumimoji="1" lang="ja-JP" altLang="en-US" dirty="0"/>
                    </a:p>
                  </a:txBody>
                  <a:tcPr>
                    <a:noFill/>
                  </a:tcPr>
                </a:tc>
                <a:tc gridSpan="2">
                  <a:txBody>
                    <a:bodyPr/>
                    <a:lstStyle/>
                    <a:p>
                      <a:pPr algn="ctr"/>
                      <a:r>
                        <a:rPr kumimoji="1" lang="en-US" altLang="ja-JP" sz="1100" dirty="0"/>
                        <a:t>15</a:t>
                      </a:r>
                      <a:r>
                        <a:rPr kumimoji="1" lang="ja-JP" altLang="en-US" sz="1100" dirty="0"/>
                        <a:t>：</a:t>
                      </a:r>
                      <a:r>
                        <a:rPr kumimoji="1" lang="en-US" altLang="ja-JP" sz="1100" dirty="0"/>
                        <a:t>30</a:t>
                      </a:r>
                      <a:r>
                        <a:rPr kumimoji="1" lang="ja-JP" altLang="en-US" sz="1100" dirty="0"/>
                        <a:t>＾</a:t>
                      </a:r>
                      <a:r>
                        <a:rPr kumimoji="1" lang="en-US" altLang="ja-JP" sz="1100" dirty="0"/>
                        <a:t>16</a:t>
                      </a:r>
                      <a:r>
                        <a:rPr kumimoji="1" lang="ja-JP" altLang="en-US" sz="1100" dirty="0"/>
                        <a:t>：</a:t>
                      </a:r>
                      <a:r>
                        <a:rPr kumimoji="1" lang="en-US" altLang="ja-JP" sz="1100" dirty="0"/>
                        <a:t>00</a:t>
                      </a: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endParaRPr kumimoji="1" lang="ja-JP" alt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09513277"/>
                  </a:ext>
                </a:extLst>
              </a:tr>
              <a:tr h="423692">
                <a:tc vMerge="1">
                  <a:txBody>
                    <a:bodyPr/>
                    <a:lstStyle/>
                    <a:p>
                      <a:endParaRPr kumimoji="1" lang="ja-JP" altLang="en-US" dirty="0"/>
                    </a:p>
                  </a:txBody>
                  <a:tcPr>
                    <a:noFill/>
                  </a:tcPr>
                </a:tc>
                <a:tc gridSpan="2">
                  <a:txBody>
                    <a:bodyPr/>
                    <a:lstStyle/>
                    <a:p>
                      <a:pPr algn="ctr"/>
                      <a:r>
                        <a:rPr kumimoji="1" lang="en-US" altLang="ja-JP" sz="1100" dirty="0"/>
                        <a:t>16</a:t>
                      </a:r>
                      <a:r>
                        <a:rPr kumimoji="1" lang="ja-JP" altLang="en-US" sz="1100" dirty="0"/>
                        <a:t>：</a:t>
                      </a:r>
                      <a:r>
                        <a:rPr kumimoji="1" lang="en-US" altLang="ja-JP" sz="1100" dirty="0"/>
                        <a:t>10</a:t>
                      </a:r>
                      <a:r>
                        <a:rPr kumimoji="1" lang="ja-JP" altLang="en-US" sz="1100" dirty="0"/>
                        <a:t>～</a:t>
                      </a:r>
                      <a:r>
                        <a:rPr kumimoji="1" lang="en-US" altLang="ja-JP" sz="1100" dirty="0"/>
                        <a:t>16</a:t>
                      </a:r>
                      <a:r>
                        <a:rPr kumimoji="1" lang="ja-JP" altLang="en-US" sz="1100" dirty="0"/>
                        <a:t>：</a:t>
                      </a:r>
                      <a:r>
                        <a:rPr kumimoji="1" lang="en-US" altLang="ja-JP" sz="1100" dirty="0"/>
                        <a:t>40</a:t>
                      </a: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endParaRPr kumimoji="1" lang="ja-JP" alt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44581371"/>
                  </a:ext>
                </a:extLst>
              </a:tr>
              <a:tr h="354935">
                <a:tc>
                  <a:txBody>
                    <a:bodyPr/>
                    <a:lstStyle/>
                    <a:p>
                      <a:pPr algn="dist"/>
                      <a:r>
                        <a:rPr lang="ja-JP" altLang="en-US" sz="1100" b="1" dirty="0"/>
                        <a:t>申込期限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r>
                        <a:rPr kumimoji="1" lang="ja-JP" altLang="en-US" sz="1100" b="1" dirty="0"/>
                        <a:t>７月</a:t>
                      </a:r>
                      <a:r>
                        <a:rPr kumimoji="1" lang="en-US" altLang="ja-JP" sz="1100" b="1" dirty="0"/>
                        <a:t>14</a:t>
                      </a:r>
                      <a:r>
                        <a:rPr kumimoji="1" lang="ja-JP" altLang="en-US" sz="1100" b="1" dirty="0"/>
                        <a:t>日（金）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dirty="0"/>
                    </a:p>
                  </a:txBody>
                  <a:tcPr>
                    <a:solidFill>
                      <a:schemeClr val="accent2">
                        <a:lumMod val="40000"/>
                        <a:lumOff val="60000"/>
                      </a:schemeClr>
                    </a:solidFill>
                  </a:tcPr>
                </a:tc>
                <a:extLst>
                  <a:ext uri="{0D108BD9-81ED-4DB2-BD59-A6C34878D82A}">
                    <a16:rowId xmlns:a16="http://schemas.microsoft.com/office/drawing/2014/main" val="1721867836"/>
                  </a:ext>
                </a:extLst>
              </a:tr>
              <a:tr h="726742">
                <a:tc>
                  <a:txBody>
                    <a:bodyPr/>
                    <a:lstStyle/>
                    <a:p>
                      <a:pPr algn="dist"/>
                      <a:r>
                        <a:rPr lang="ja-JP" altLang="en-US" sz="1100" b="1" dirty="0"/>
                        <a:t>ご希望等</a:t>
                      </a:r>
                      <a:endParaRPr lang="en-US" altLang="ja-JP" sz="1100" b="1" dirty="0"/>
                    </a:p>
                    <a:p>
                      <a:pPr algn="ctr"/>
                      <a:endParaRPr lang="ja-JP" altLang="en-US" sz="11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dirty="0"/>
                    </a:p>
                  </a:txBody>
                  <a:tcPr>
                    <a:noFill/>
                  </a:tcPr>
                </a:tc>
                <a:extLst>
                  <a:ext uri="{0D108BD9-81ED-4DB2-BD59-A6C34878D82A}">
                    <a16:rowId xmlns:a16="http://schemas.microsoft.com/office/drawing/2014/main" val="1642639905"/>
                  </a:ext>
                </a:extLst>
              </a:tr>
            </a:tbl>
          </a:graphicData>
        </a:graphic>
      </p:graphicFrame>
      <p:sp>
        <p:nvSpPr>
          <p:cNvPr id="8" name="テキスト ボックス 7">
            <a:extLst>
              <a:ext uri="{FF2B5EF4-FFF2-40B4-BE49-F238E27FC236}">
                <a16:creationId xmlns:a16="http://schemas.microsoft.com/office/drawing/2014/main" id="{D84A1030-2629-1A87-6C82-ADBF3FBD9B29}"/>
              </a:ext>
            </a:extLst>
          </p:cNvPr>
          <p:cNvSpPr txBox="1"/>
          <p:nvPr/>
        </p:nvSpPr>
        <p:spPr>
          <a:xfrm>
            <a:off x="275064" y="3392436"/>
            <a:ext cx="3850085"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山口県プロフェッショナル人材戦略拠点　あて</a:t>
            </a:r>
          </a:p>
        </p:txBody>
      </p:sp>
      <p:sp>
        <p:nvSpPr>
          <p:cNvPr id="9" name="テキスト ボックス 8">
            <a:extLst>
              <a:ext uri="{FF2B5EF4-FFF2-40B4-BE49-F238E27FC236}">
                <a16:creationId xmlns:a16="http://schemas.microsoft.com/office/drawing/2014/main" id="{1E03AA7B-D7E8-BE3B-18B4-A6E5DF2D3C42}"/>
              </a:ext>
            </a:extLst>
          </p:cNvPr>
          <p:cNvSpPr txBox="1"/>
          <p:nvPr/>
        </p:nvSpPr>
        <p:spPr>
          <a:xfrm>
            <a:off x="3456746" y="4087174"/>
            <a:ext cx="3126183"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参加申込日　　</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2023</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年　月　日　　　　</a:t>
            </a:r>
          </a:p>
        </p:txBody>
      </p:sp>
      <p:sp>
        <p:nvSpPr>
          <p:cNvPr id="11" name="テキスト ボックス 10">
            <a:extLst>
              <a:ext uri="{FF2B5EF4-FFF2-40B4-BE49-F238E27FC236}">
                <a16:creationId xmlns:a16="http://schemas.microsoft.com/office/drawing/2014/main" id="{D961EBEA-5F8A-6963-7EDC-474F76AB564C}"/>
              </a:ext>
            </a:extLst>
          </p:cNvPr>
          <p:cNvSpPr txBox="1"/>
          <p:nvPr/>
        </p:nvSpPr>
        <p:spPr>
          <a:xfrm>
            <a:off x="5711594" y="199308"/>
            <a:ext cx="871335" cy="369332"/>
          </a:xfrm>
          <a:prstGeom prst="rect">
            <a:avLst/>
          </a:prstGeom>
          <a:noFill/>
          <a:ln>
            <a:solidFill>
              <a:srgbClr val="A5002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別 紙</a:t>
            </a:r>
          </a:p>
        </p:txBody>
      </p:sp>
      <p:graphicFrame>
        <p:nvGraphicFramePr>
          <p:cNvPr id="2" name="表 1">
            <a:extLst>
              <a:ext uri="{FF2B5EF4-FFF2-40B4-BE49-F238E27FC236}">
                <a16:creationId xmlns:a16="http://schemas.microsoft.com/office/drawing/2014/main" id="{E8C542CB-C567-79A7-42B0-39B9C6BD88ED}"/>
              </a:ext>
            </a:extLst>
          </p:cNvPr>
          <p:cNvGraphicFramePr>
            <a:graphicFrameLocks noGrp="1"/>
          </p:cNvGraphicFramePr>
          <p:nvPr/>
        </p:nvGraphicFramePr>
        <p:xfrm>
          <a:off x="876300" y="3752850"/>
          <a:ext cx="208280" cy="245809"/>
        </p:xfrm>
        <a:graphic>
          <a:graphicData uri="http://schemas.openxmlformats.org/drawingml/2006/table">
            <a:tbl>
              <a:tblPr/>
              <a:tblGrid>
                <a:gridCol w="208280">
                  <a:extLst>
                    <a:ext uri="{9D8B030D-6E8A-4147-A177-3AD203B41FA5}">
                      <a16:colId xmlns:a16="http://schemas.microsoft.com/office/drawing/2014/main" val="2846775031"/>
                    </a:ext>
                  </a:extLst>
                </a:gridCol>
              </a:tblGrid>
              <a:tr h="0">
                <a:tc>
                  <a:txBody>
                    <a:bodyPr/>
                    <a:lstStyle/>
                    <a:p>
                      <a:endParaRPr kumimoji="1" lang="ja-JP" altLang="en-US" dirty="0"/>
                    </a:p>
                  </a:txBody>
                  <a:tcPr>
                    <a:lnL w="12700" cmpd="sng">
                      <a:solidFill>
                        <a:schemeClr val="bg1"/>
                      </a:solidFill>
                      <a:prstDash val="solid"/>
                    </a:lnL>
                    <a:lnR w="12700" cmpd="sng">
                      <a:solidFill>
                        <a:schemeClr val="bg1"/>
                      </a:solidFill>
                      <a:prstDash val="solid"/>
                    </a:lnR>
                    <a:lnT w="12700" cmpd="sng">
                      <a:solidFill>
                        <a:schemeClr val="bg1"/>
                      </a:solidFill>
                      <a:prstDash val="solid"/>
                    </a:lnT>
                    <a:lnB w="12700" cmpd="sng">
                      <a:solidFill>
                        <a:schemeClr val="bg1"/>
                      </a:solidFill>
                      <a:prstDash val="solid"/>
                    </a:lnB>
                  </a:tcPr>
                </a:tc>
                <a:extLst>
                  <a:ext uri="{0D108BD9-81ED-4DB2-BD59-A6C34878D82A}">
                    <a16:rowId xmlns:a16="http://schemas.microsoft.com/office/drawing/2014/main" val="3318285574"/>
                  </a:ext>
                </a:extLst>
              </a:tr>
            </a:tbl>
          </a:graphicData>
        </a:graphic>
      </p:graphicFrame>
    </p:spTree>
    <p:extLst>
      <p:ext uri="{BB962C8B-B14F-4D97-AF65-F5344CB8AC3E}">
        <p14:creationId xmlns:p14="http://schemas.microsoft.com/office/powerpoint/2010/main" val="1007216159"/>
      </p:ext>
    </p:extLst>
  </p:cSld>
  <p:clrMapOvr>
    <a:masterClrMapping/>
  </p:clrMapOvr>
</p:sld>
</file>

<file path=ppt/theme/theme1.xml><?xml version="1.0" encoding="utf-8"?>
<a:theme xmlns:a="http://schemas.openxmlformats.org/drawingml/2006/main" name="海 16 x 9">
  <a:themeElements>
    <a:clrScheme name="Ocean">
      <a:dk1>
        <a:sysClr val="windowText" lastClr="000000"/>
      </a:dk1>
      <a:lt1>
        <a:sysClr val="window" lastClr="FFFFFF"/>
      </a:lt1>
      <a:dk2>
        <a:srgbClr val="323232"/>
      </a:dk2>
      <a:lt2>
        <a:srgbClr val="E3DED1"/>
      </a:lt2>
      <a:accent1>
        <a:srgbClr val="4557A1"/>
      </a:accent1>
      <a:accent2>
        <a:srgbClr val="3691AA"/>
      </a:accent2>
      <a:accent3>
        <a:srgbClr val="893768"/>
      </a:accent3>
      <a:accent4>
        <a:srgbClr val="4E8542"/>
      </a:accent4>
      <a:accent5>
        <a:srgbClr val="A25A12"/>
      </a:accent5>
      <a:accent6>
        <a:srgbClr val="C19859"/>
      </a:accent6>
      <a:hlink>
        <a:srgbClr val="6B9F25"/>
      </a:hlink>
      <a:folHlink>
        <a:srgbClr val="B26B02"/>
      </a:folHlink>
    </a:clrScheme>
    <a:fontScheme name="Georgia">
      <a:maj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6308750_TF02895256" id="{3059B3DA-3006-4DF4-B716-759D72222C60}" vid="{571CD8FD-BE74-4D08-9D9F-4785F32F8B93}"/>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cean">
      <a:dk1>
        <a:sysClr val="windowText" lastClr="000000"/>
      </a:dk1>
      <a:lt1>
        <a:sysClr val="window" lastClr="FFFFFF"/>
      </a:lt1>
      <a:dk2>
        <a:srgbClr val="323232"/>
      </a:dk2>
      <a:lt2>
        <a:srgbClr val="E3DED1"/>
      </a:lt2>
      <a:accent1>
        <a:srgbClr val="4557A1"/>
      </a:accent1>
      <a:accent2>
        <a:srgbClr val="3691AA"/>
      </a:accent2>
      <a:accent3>
        <a:srgbClr val="893768"/>
      </a:accent3>
      <a:accent4>
        <a:srgbClr val="4E8542"/>
      </a:accent4>
      <a:accent5>
        <a:srgbClr val="A25A12"/>
      </a:accent5>
      <a:accent6>
        <a:srgbClr val="C19859"/>
      </a:accent6>
      <a:hlink>
        <a:srgbClr val="6B9F25"/>
      </a:hlink>
      <a:folHlink>
        <a:srgbClr val="B26B02"/>
      </a:folHlink>
    </a:clrScheme>
    <a:fontScheme name="Georgia">
      <a:maj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4.xml><?xml version="1.0" encoding="utf-8"?>
<a:theme xmlns:a="http://schemas.openxmlformats.org/drawingml/2006/main" name="Office テーマ">
  <a:themeElements>
    <a:clrScheme name="Ocean">
      <a:dk1>
        <a:sysClr val="windowText" lastClr="000000"/>
      </a:dk1>
      <a:lt1>
        <a:sysClr val="window" lastClr="FFFFFF"/>
      </a:lt1>
      <a:dk2>
        <a:srgbClr val="323232"/>
      </a:dk2>
      <a:lt2>
        <a:srgbClr val="E3DED1"/>
      </a:lt2>
      <a:accent1>
        <a:srgbClr val="4557A1"/>
      </a:accent1>
      <a:accent2>
        <a:srgbClr val="3691AA"/>
      </a:accent2>
      <a:accent3>
        <a:srgbClr val="893768"/>
      </a:accent3>
      <a:accent4>
        <a:srgbClr val="4E8542"/>
      </a:accent4>
      <a:accent5>
        <a:srgbClr val="A25A12"/>
      </a:accent5>
      <a:accent6>
        <a:srgbClr val="C19859"/>
      </a:accent6>
      <a:hlink>
        <a:srgbClr val="6B9F25"/>
      </a:hlink>
      <a:folHlink>
        <a:srgbClr val="B26B02"/>
      </a:folHlink>
    </a:clrScheme>
    <a:fontScheme name="Georgia">
      <a:maj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2454</TotalTime>
  <Words>344</Words>
  <Application>Microsoft Office PowerPoint</Application>
  <PresentationFormat>A4 210 x 297 mm</PresentationFormat>
  <Paragraphs>49</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2</vt:i4>
      </vt:variant>
    </vt:vector>
  </HeadingPairs>
  <TitlesOfParts>
    <vt:vector size="11" baseType="lpstr">
      <vt:lpstr>Meiryo UI</vt:lpstr>
      <vt:lpstr>ＭＳ ゴシック</vt:lpstr>
      <vt:lpstr>ＭＳ 明朝</vt:lpstr>
      <vt:lpstr>游ゴシック</vt:lpstr>
      <vt:lpstr>游ゴシック Light</vt:lpstr>
      <vt:lpstr>Arial</vt:lpstr>
      <vt:lpstr>Georgia</vt:lpstr>
      <vt:lpstr>海 16 x 9</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やまぐち高度技術者・研究者  OB等人材バンク  いま、豊富な経験や技術を持った  プロフェッショナルが企業に必要です </dc:title>
  <dc:creator>浅川　滋子</dc:creator>
  <cp:lastModifiedBy>浅川　滋子</cp:lastModifiedBy>
  <cp:revision>81</cp:revision>
  <cp:lastPrinted>2023-06-20T08:10:49Z</cp:lastPrinted>
  <dcterms:created xsi:type="dcterms:W3CDTF">2022-07-07T01:15:55Z</dcterms:created>
  <dcterms:modified xsi:type="dcterms:W3CDTF">2023-06-21T01:32:08Z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