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 id="2147483935" r:id="rId2"/>
  </p:sldMasterIdLst>
  <p:notesMasterIdLst>
    <p:notesMasterId r:id="rId5"/>
  </p:notesMasterIdLst>
  <p:handoutMasterIdLst>
    <p:handoutMasterId r:id="rId6"/>
  </p:handoutMasterIdLst>
  <p:sldIdLst>
    <p:sldId id="256" r:id="rId3"/>
    <p:sldId id="263" r:id="rId4"/>
  </p:sldIdLst>
  <p:sldSz cx="6858000" cy="9906000" type="A4"/>
  <p:notesSz cx="6797675" cy="99266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浅川　滋子" initials="浅川　滋子" lastIdx="2" clrIdx="0">
    <p:extLst>
      <p:ext uri="{19B8F6BF-5375-455C-9EA6-DF929625EA0E}">
        <p15:presenceInfo xmlns:p15="http://schemas.microsoft.com/office/powerpoint/2012/main" userId="浅川　滋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FF"/>
    <a:srgbClr val="FFFF66"/>
    <a:srgbClr val="66FF33"/>
    <a:srgbClr val="FF99FF"/>
    <a:srgbClr val="FFFF99"/>
    <a:srgbClr val="FFFFCC"/>
    <a:srgbClr val="99CCFF"/>
    <a:srgbClr val="66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2340" y="66"/>
      </p:cViewPr>
      <p:guideLst>
        <p:guide orient="horz" pos="3120"/>
        <p:guide pos="2160"/>
      </p:guideLst>
    </p:cSldViewPr>
  </p:slideViewPr>
  <p:notesTextViewPr>
    <p:cViewPr>
      <p:scale>
        <a:sx n="1" d="1"/>
        <a:sy n="1" d="1"/>
      </p:scale>
      <p:origin x="0" y="0"/>
    </p:cViewPr>
  </p:notesTextViewPr>
  <p:notesViewPr>
    <p:cSldViewPr snapToGrid="0">
      <p:cViewPr varScale="1">
        <p:scale>
          <a:sx n="85" d="100"/>
          <a:sy n="85" d="100"/>
        </p:scale>
        <p:origin x="28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pPr rtl="0"/>
            <a:endParaRPr lang="ja-JP" altLang="en-US" dirty="0">
              <a:latin typeface="ＭＳ 明朝" panose="02020609040205080304" pitchFamily="17" charset="-128"/>
              <a:ea typeface="ＭＳ 明朝" panose="02020609040205080304" pitchFamily="17" charset="-128"/>
            </a:endParaRPr>
          </a:p>
        </p:txBody>
      </p:sp>
      <p:sp>
        <p:nvSpPr>
          <p:cNvPr id="3" name="日付プレースホルダー 2"/>
          <p:cNvSpPr>
            <a:spLocks noGrp="1"/>
          </p:cNvSpPr>
          <p:nvPr>
            <p:ph type="dt" sz="quarter" idx="1"/>
          </p:nvPr>
        </p:nvSpPr>
        <p:spPr>
          <a:xfrm>
            <a:off x="3850444" y="0"/>
            <a:ext cx="2945659" cy="498056"/>
          </a:xfrm>
          <a:prstGeom prst="rect">
            <a:avLst/>
          </a:prstGeom>
        </p:spPr>
        <p:txBody>
          <a:bodyPr vert="horz" lIns="91431" tIns="45715" rIns="91431" bIns="45715" rtlCol="0"/>
          <a:lstStyle>
            <a:lvl1pPr algn="r">
              <a:defRPr sz="1200"/>
            </a:lvl1pPr>
          </a:lstStyle>
          <a:p>
            <a:pPr rtl="0"/>
            <a:fld id="{CBC0ED2D-D444-484B-A13C-54521B6816CC}" type="datetime4">
              <a:rPr lang="ja-JP" altLang="en-US" smtClean="0">
                <a:latin typeface="ＭＳ 明朝" panose="02020609040205080304" pitchFamily="17" charset="-128"/>
                <a:ea typeface="ＭＳ 明朝" panose="02020609040205080304" pitchFamily="17" charset="-128"/>
              </a:rPr>
              <a:t>2023年6月21日</a:t>
            </a:fld>
            <a:endParaRPr lang="ja-JP" altLang="en-US" dirty="0">
              <a:latin typeface="ＭＳ 明朝" panose="02020609040205080304" pitchFamily="17" charset="-128"/>
              <a:ea typeface="ＭＳ 明朝" panose="02020609040205080304" pitchFamily="17" charset="-128"/>
            </a:endParaRPr>
          </a:p>
        </p:txBody>
      </p:sp>
      <p:sp>
        <p:nvSpPr>
          <p:cNvPr id="4" name="フッター プレースホルダー 3"/>
          <p:cNvSpPr>
            <a:spLocks noGrp="1"/>
          </p:cNvSpPr>
          <p:nvPr>
            <p:ph type="ftr" sz="quarter" idx="2"/>
          </p:nvPr>
        </p:nvSpPr>
        <p:spPr>
          <a:xfrm>
            <a:off x="1" y="9428585"/>
            <a:ext cx="2945659" cy="498055"/>
          </a:xfrm>
          <a:prstGeom prst="rect">
            <a:avLst/>
          </a:prstGeom>
        </p:spPr>
        <p:txBody>
          <a:bodyPr vert="horz" lIns="91431" tIns="45715" rIns="91431" bIns="45715" rtlCol="0" anchor="b"/>
          <a:lstStyle>
            <a:lvl1pPr algn="l">
              <a:defRPr sz="1200"/>
            </a:lvl1pPr>
          </a:lstStyle>
          <a:p>
            <a:pPr rtl="0"/>
            <a:endParaRPr lang="ja-JP" altLang="en-US" dirty="0">
              <a:latin typeface="ＭＳ 明朝" panose="02020609040205080304" pitchFamily="17" charset="-128"/>
              <a:ea typeface="ＭＳ 明朝" panose="02020609040205080304" pitchFamily="17" charset="-128"/>
            </a:endParaRPr>
          </a:p>
        </p:txBody>
      </p:sp>
      <p:sp>
        <p:nvSpPr>
          <p:cNvPr id="5" name="スライド番号プレースホルダー 4"/>
          <p:cNvSpPr>
            <a:spLocks noGrp="1"/>
          </p:cNvSpPr>
          <p:nvPr>
            <p:ph type="sldNum" sz="quarter" idx="3"/>
          </p:nvPr>
        </p:nvSpPr>
        <p:spPr>
          <a:xfrm>
            <a:off x="3850444" y="9428585"/>
            <a:ext cx="2945659" cy="498055"/>
          </a:xfrm>
          <a:prstGeom prst="rect">
            <a:avLst/>
          </a:prstGeom>
        </p:spPr>
        <p:txBody>
          <a:bodyPr vert="horz" lIns="91431" tIns="45715" rIns="91431" bIns="45715" rtlCol="0" anchor="b"/>
          <a:lstStyle>
            <a:lvl1pPr algn="r">
              <a:defRPr sz="1200"/>
            </a:lvl1pPr>
          </a:lstStyle>
          <a:p>
            <a:pPr rtl="0"/>
            <a:fld id="{402BA2C8-71FC-43D0-BD87-0547616971FA}" type="slidenum">
              <a:rPr lang="en-US" altLang="ja-JP">
                <a:latin typeface="ＭＳ 明朝" panose="02020609040205080304" pitchFamily="17" charset="-128"/>
                <a:ea typeface="ＭＳ 明朝" panose="02020609040205080304" pitchFamily="17" charset="-128"/>
              </a:rPr>
              <a:t>‹#›</a:t>
            </a:fld>
            <a:endParaRPr lang="en-US" altLang="ja-JP"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atin typeface="ＭＳ 明朝" panose="02020609040205080304" pitchFamily="17" charset="-128"/>
                <a:ea typeface="ＭＳ 明朝" panose="02020609040205080304" pitchFamily="17" charset="-128"/>
              </a:defRPr>
            </a:lvl1pPr>
          </a:lstStyle>
          <a:p>
            <a:endParaRPr lang="ja-JP" altLang="en-US" dirty="0"/>
          </a:p>
        </p:txBody>
      </p:sp>
      <p:sp>
        <p:nvSpPr>
          <p:cNvPr id="3" name="日付プレースホルダー 2"/>
          <p:cNvSpPr>
            <a:spLocks noGrp="1"/>
          </p:cNvSpPr>
          <p:nvPr>
            <p:ph type="dt" idx="1"/>
          </p:nvPr>
        </p:nvSpPr>
        <p:spPr>
          <a:xfrm>
            <a:off x="3850444" y="0"/>
            <a:ext cx="2945659" cy="498056"/>
          </a:xfrm>
          <a:prstGeom prst="rect">
            <a:avLst/>
          </a:prstGeom>
        </p:spPr>
        <p:txBody>
          <a:bodyPr vert="horz" lIns="91431" tIns="45715" rIns="91431" bIns="45715" rtlCol="0"/>
          <a:lstStyle>
            <a:lvl1pPr algn="r">
              <a:defRPr sz="1200">
                <a:latin typeface="ＭＳ 明朝" panose="02020609040205080304" pitchFamily="17" charset="-128"/>
                <a:ea typeface="ＭＳ 明朝" panose="02020609040205080304" pitchFamily="17" charset="-128"/>
              </a:defRPr>
            </a:lvl1pPr>
          </a:lstStyle>
          <a:p>
            <a:fld id="{98ACC885-CD66-40AD-B5EE-F0C833376888}" type="datetime4">
              <a:rPr lang="ja-JP" altLang="en-US" smtClean="0"/>
              <a:pPr/>
              <a:t>2023年6月21日</a:t>
            </a:fld>
            <a:endParaRPr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31" tIns="45715" rIns="91431" bIns="45715" rtlCol="0" anchor="ctr"/>
          <a:lstStyle/>
          <a:p>
            <a:pPr rtl="0"/>
            <a:endParaRPr lang="ja-JP" altLang="en-US" noProof="0" dirty="0"/>
          </a:p>
        </p:txBody>
      </p:sp>
      <p:sp>
        <p:nvSpPr>
          <p:cNvPr id="5" name="ノート プレースホルダー 4"/>
          <p:cNvSpPr>
            <a:spLocks noGrp="1"/>
          </p:cNvSpPr>
          <p:nvPr>
            <p:ph type="body" sz="quarter" idx="3"/>
          </p:nvPr>
        </p:nvSpPr>
        <p:spPr>
          <a:xfrm>
            <a:off x="679768" y="4777195"/>
            <a:ext cx="5438140" cy="3350240"/>
          </a:xfrm>
          <a:prstGeom prst="rect">
            <a:avLst/>
          </a:prstGeom>
        </p:spPr>
        <p:txBody>
          <a:bodyPr vert="horz" lIns="91431" tIns="45715" rIns="91431" bIns="45715"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31" tIns="45715" rIns="91431" bIns="45715" rtlCol="0" anchor="b"/>
          <a:lstStyle>
            <a:lvl1pPr algn="l">
              <a:defRPr sz="1200">
                <a:latin typeface="ＭＳ 明朝" panose="02020609040205080304" pitchFamily="17" charset="-128"/>
                <a:ea typeface="ＭＳ 明朝" panose="02020609040205080304" pitchFamily="17" charset="-128"/>
              </a:defRPr>
            </a:lvl1pPr>
          </a:lstStyle>
          <a:p>
            <a:endParaRPr lang="ja-JP" altLang="en-US" dirty="0"/>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31" tIns="45715" rIns="91431" bIns="45715" rtlCol="0" anchor="b"/>
          <a:lstStyle>
            <a:lvl1pPr algn="r">
              <a:defRPr sz="1200">
                <a:latin typeface="ＭＳ 明朝" panose="02020609040205080304" pitchFamily="17" charset="-128"/>
                <a:ea typeface="ＭＳ 明朝" panose="02020609040205080304" pitchFamily="17" charset="-128"/>
              </a:defRPr>
            </a:lvl1pPr>
          </a:lstStyle>
          <a:p>
            <a:fld id="{C6539446-6953-447E-A4E3-E7CFBF870046}" type="slidenum">
              <a:rPr lang="en-US" altLang="ja-JP" smtClean="0"/>
              <a:pPr/>
              <a:t>‹#›</a:t>
            </a:fld>
            <a:endParaRPr lang="en-US" altLang="ja-JP" dirty="0"/>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1pPr>
    <a:lvl2pPr marL="4572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2pPr>
    <a:lvl3pPr marL="9144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3pPr>
    <a:lvl4pPr marL="13716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4pPr>
    <a:lvl5pPr marL="1828800" algn="l" defTabSz="914400" rtl="0" eaLnBrk="1" latinLnBrk="0" hangingPunct="1">
      <a:defRPr sz="1200" kern="1200">
        <a:solidFill>
          <a:schemeClr val="tx1"/>
        </a:solidFill>
        <a:latin typeface="ＭＳ 明朝" panose="02020609040205080304" pitchFamily="17" charset="-128"/>
        <a:ea typeface="ＭＳ 明朝" panose="02020609040205080304" pitchFamily="1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pPr rtl="0"/>
            <a:fld id="{C6539446-6953-447E-A4E3-E7CFBF870046}" type="slidenum">
              <a:rPr lang="en-US" altLang="ja-JP" smtClean="0">
                <a:latin typeface="ＭＳ 明朝" panose="02020609040205080304" pitchFamily="17" charset="-128"/>
                <a:ea typeface="ＭＳ 明朝" panose="02020609040205080304" pitchFamily="17" charset="-128"/>
              </a:rPr>
              <a:t>1</a:t>
            </a:fld>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55956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water3"/>
          <p:cNvSpPr/>
          <p:nvPr/>
        </p:nvSpPr>
        <p:spPr bwMode="gray">
          <a:xfrm>
            <a:off x="1435" y="7573410"/>
            <a:ext cx="6856286" cy="233259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noProof="0" dirty="0">
              <a:latin typeface="ＭＳ 明朝" panose="02020609040205080304" pitchFamily="17" charset="-128"/>
              <a:ea typeface="ＭＳ 明朝" panose="02020609040205080304" pitchFamily="17" charset="-128"/>
            </a:endParaRPr>
          </a:p>
        </p:txBody>
      </p:sp>
      <p:sp>
        <p:nvSpPr>
          <p:cNvPr id="5" name="sky"/>
          <p:cNvSpPr/>
          <p:nvPr/>
        </p:nvSpPr>
        <p:spPr bwMode="white">
          <a:xfrm>
            <a:off x="1435" y="0"/>
            <a:ext cx="6856286" cy="7704667"/>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noProof="0" dirty="0">
              <a:latin typeface="ＭＳ 明朝" panose="02020609040205080304" pitchFamily="17" charset="-128"/>
              <a:ea typeface="ＭＳ 明朝" panose="02020609040205080304" pitchFamily="17" charset="-128"/>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802" y="7941407"/>
            <a:ext cx="6856286" cy="669080"/>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802" y="7541605"/>
            <a:ext cx="6856286" cy="387527"/>
          </a:xfrm>
          <a:prstGeom prst="rect">
            <a:avLst/>
          </a:prstGeom>
          <a:noFill/>
          <a:ln>
            <a:noFill/>
          </a:ln>
        </p:spPr>
      </p:pic>
      <p:sp>
        <p:nvSpPr>
          <p:cNvPr id="8" name="長方形 7"/>
          <p:cNvSpPr/>
          <p:nvPr/>
        </p:nvSpPr>
        <p:spPr>
          <a:xfrm>
            <a:off x="-802" y="8610487"/>
            <a:ext cx="6856286" cy="1295444"/>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noProof="0" dirty="0">
              <a:latin typeface="ＭＳ 明朝" panose="02020609040205080304" pitchFamily="17" charset="-128"/>
              <a:ea typeface="ＭＳ 明朝" panose="02020609040205080304" pitchFamily="17" charset="-128"/>
            </a:endParaRPr>
          </a:p>
        </p:txBody>
      </p:sp>
      <p:sp>
        <p:nvSpPr>
          <p:cNvPr id="2" name="タイトル 1"/>
          <p:cNvSpPr>
            <a:spLocks noGrp="1"/>
          </p:cNvSpPr>
          <p:nvPr>
            <p:ph type="ctrTitle"/>
          </p:nvPr>
        </p:nvSpPr>
        <p:spPr>
          <a:xfrm>
            <a:off x="734553" y="1890846"/>
            <a:ext cx="5401569" cy="3852333"/>
          </a:xfrm>
        </p:spPr>
        <p:txBody>
          <a:bodyPr rtlCol="0" anchor="b">
            <a:noAutofit/>
          </a:bodyPr>
          <a:lstStyle>
            <a:lvl1pPr algn="ctr" rtl="0">
              <a:defRPr sz="3375">
                <a:latin typeface="ＭＳ 明朝" panose="02020609040205080304" pitchFamily="17" charset="-128"/>
                <a:ea typeface="ＭＳ 明朝" panose="02020609040205080304" pitchFamily="17" charset="-128"/>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734553" y="5833533"/>
            <a:ext cx="5400675" cy="1430867"/>
          </a:xfrm>
        </p:spPr>
        <p:txBody>
          <a:bodyPr rtlCol="0">
            <a:normAutofit/>
          </a:bodyPr>
          <a:lstStyle>
            <a:lvl1pPr marL="0" indent="0" algn="ctr">
              <a:spcBef>
                <a:spcPts val="0"/>
              </a:spcBef>
              <a:buNone/>
              <a:defRPr sz="1013" cap="all" baseline="0">
                <a:solidFill>
                  <a:schemeClr val="accent2">
                    <a:lumMod val="75000"/>
                  </a:schemeClr>
                </a:solidFill>
                <a:latin typeface="ＭＳ 明朝" panose="02020609040205080304" pitchFamily="17" charset="-128"/>
                <a:ea typeface="ＭＳ 明朝" panose="02020609040205080304" pitchFamily="17" charset="-128"/>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pPr rtl="0"/>
            <a:r>
              <a:rPr lang="ja-JP" altLang="en-US" noProof="0"/>
              <a:t>マスター サブタイトルの書式設定</a:t>
            </a:r>
            <a:endParaRPr lang="ja-JP" altLang="en-US" noProof="0"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76798CA6-A78F-48E8-83E8-8576FB5530B9}" type="datetime4">
              <a:rPr lang="ja-JP" altLang="en-US" smtClean="0"/>
              <a:t>2023年6月21日</a:t>
            </a:fld>
            <a:endParaRPr/>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396699"/>
            <a:ext cx="1478756" cy="7858301"/>
          </a:xfrm>
        </p:spPr>
        <p:txBody>
          <a:bodyPr vert="eaVert" rtlCol="0"/>
          <a:lstStyle>
            <a:lvl1pPr rtl="0">
              <a:defRPr/>
            </a:lvl1pPr>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471487" y="396699"/>
            <a:ext cx="4350544" cy="7858301"/>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12FDBE0-8619-449E-95D3-F1981C8E0A8D}" type="datetime4">
              <a:rPr lang="ja-JP" altLang="en-US" smtClean="0"/>
              <a:t>2023年6月21日</a:t>
            </a:fld>
            <a:endParaRPr/>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CFFF0D-C674-628E-DB43-6F2A1E8BA53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9C85678-408D-4137-127C-57DC66A25DDC}"/>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1304CA-256E-BB7F-C31E-386D7F75F0D5}"/>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5" name="フッター プレースホルダー 4">
            <a:extLst>
              <a:ext uri="{FF2B5EF4-FFF2-40B4-BE49-F238E27FC236}">
                <a16:creationId xmlns:a16="http://schemas.microsoft.com/office/drawing/2014/main" id="{511B6B5A-C53A-4410-5B1B-006D235DA1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FFDC31-47BA-7710-3020-08540FC30E01}"/>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4021238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CAEE8-69D2-D115-9957-79E0137D3B5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5A9E3D-8918-61DD-3EA2-6CD9FE1111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DC4A00-5269-F7EF-DD94-DE537A4BFF73}"/>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5" name="フッター プレースホルダー 4">
            <a:extLst>
              <a:ext uri="{FF2B5EF4-FFF2-40B4-BE49-F238E27FC236}">
                <a16:creationId xmlns:a16="http://schemas.microsoft.com/office/drawing/2014/main" id="{3718968A-37CA-8CA8-A4B3-A49834AB26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2E8C325-4D3B-AA16-2AD2-CD53803E502B}"/>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169468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5C722E-6395-A208-111A-E85D18195F80}"/>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DBAB8C-4374-0EA7-6BA9-F9E0DD66236A}"/>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DDB562-34DC-EC2B-E5A0-BBF36BE546C9}"/>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5" name="フッター プレースホルダー 4">
            <a:extLst>
              <a:ext uri="{FF2B5EF4-FFF2-40B4-BE49-F238E27FC236}">
                <a16:creationId xmlns:a16="http://schemas.microsoft.com/office/drawing/2014/main" id="{22795F01-F302-7B53-EC86-3AE07A8953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64451A-1A40-4688-9B5E-3497CF98684C}"/>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987084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FD8890-8E0E-875C-5ACA-FECA7F4B138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E1CCF8-A079-0E6E-38D4-DBDB672910E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27A1F7-791B-6C34-CB20-AA1252005EEE}"/>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D9F8859-791B-DBF4-E8DD-792EC650F628}"/>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6" name="フッター プレースホルダー 5">
            <a:extLst>
              <a:ext uri="{FF2B5EF4-FFF2-40B4-BE49-F238E27FC236}">
                <a16:creationId xmlns:a16="http://schemas.microsoft.com/office/drawing/2014/main" id="{BE246C91-510F-CC02-B98B-19B20A3E86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C77171-75E9-C671-2A36-5435F80D4DE8}"/>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404721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CF842-9B89-2B9F-4722-1A7FB0D9D2DF}"/>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B11E22-8D69-18DB-1F0B-F84C9B22ADB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46E7B6F-785D-DFEF-F53A-3F3E69E5D69F}"/>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A0E5E49-664D-A1E7-962E-05D598720449}"/>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7101B8-BA85-7344-4189-F7B71F07FCD8}"/>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A05D3AD-0E26-AA30-5F46-6F3A5A9FB1B2}"/>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8" name="フッター プレースホルダー 7">
            <a:extLst>
              <a:ext uri="{FF2B5EF4-FFF2-40B4-BE49-F238E27FC236}">
                <a16:creationId xmlns:a16="http://schemas.microsoft.com/office/drawing/2014/main" id="{7672EA07-AF40-8134-94FE-D204F4618CF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159BDCE-1ACC-25A5-809E-6B93E5601967}"/>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802787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E7347D-D91D-7816-1462-8222221E926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C66F44-5B12-81B3-F1E4-407F35BEFDF2}"/>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4" name="フッター プレースホルダー 3">
            <a:extLst>
              <a:ext uri="{FF2B5EF4-FFF2-40B4-BE49-F238E27FC236}">
                <a16:creationId xmlns:a16="http://schemas.microsoft.com/office/drawing/2014/main" id="{1C8D1128-B96A-4FCF-F511-B66EA0F73BB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5BC0F37-CFE5-5A25-20D2-B4AEAA2C5129}"/>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965370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09399EE-0672-CFDB-25AE-491356E73381}"/>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3" name="フッター プレースホルダー 2">
            <a:extLst>
              <a:ext uri="{FF2B5EF4-FFF2-40B4-BE49-F238E27FC236}">
                <a16:creationId xmlns:a16="http://schemas.microsoft.com/office/drawing/2014/main" id="{C616ECB6-88FE-0F17-F57B-23B7D994A1B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D362F15-601C-F71B-B9D2-8F160C6B91A4}"/>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840159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37D54-0CC5-90AF-4BEF-9079FAE24FF4}"/>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D594D-DC0F-AC80-4C27-8680E66C2B42}"/>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AD163EE-7B74-C801-F233-A4F9C028C3E1}"/>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742E8C-6B08-A5B0-33D5-DA3C30DE9957}"/>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6" name="フッター プレースホルダー 5">
            <a:extLst>
              <a:ext uri="{FF2B5EF4-FFF2-40B4-BE49-F238E27FC236}">
                <a16:creationId xmlns:a16="http://schemas.microsoft.com/office/drawing/2014/main" id="{5E61531A-B428-1BEC-86BB-B555D415D7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E4BD34-9915-EA2A-9151-B30056B21F63}"/>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60970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lvl5pPr>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5536BC31-34FB-43C2-8F2B-51765673BECF}" type="datetime4">
              <a:rPr lang="ja-JP" altLang="en-US" smtClean="0"/>
              <a:t>2023年6月21日</a:t>
            </a:fld>
            <a:endParaRPr/>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04876-7599-A7DE-7131-4B8DF6EEA4C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22AD3E4-250C-6FAE-B569-CDDF2FBF6CFE}"/>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2D0BBCFC-C9A9-D6A3-1376-978A2F037E0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5689B1-72C1-2D5F-496F-DE0FAB89C467}"/>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6" name="フッター プレースホルダー 5">
            <a:extLst>
              <a:ext uri="{FF2B5EF4-FFF2-40B4-BE49-F238E27FC236}">
                <a16:creationId xmlns:a16="http://schemas.microsoft.com/office/drawing/2014/main" id="{D00D90BD-63BE-CA2B-D41E-D846CC885D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958105-1990-F268-0C94-27476CC3EA82}"/>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149874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4BCF7A-7ECD-5882-1A7F-DB2EDF2889A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D9486E2-5DC5-8D33-9878-C73D1E3B080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3DDC8C-E142-59A5-3915-6FB869C540D3}"/>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5" name="フッター プレースホルダー 4">
            <a:extLst>
              <a:ext uri="{FF2B5EF4-FFF2-40B4-BE49-F238E27FC236}">
                <a16:creationId xmlns:a16="http://schemas.microsoft.com/office/drawing/2014/main" id="{B4192DEF-6FDD-8E7A-0E1D-5160D7445A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8F17E4-EE77-AF89-D1BA-0E9139493642}"/>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1700533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CDE52B0-2C67-260A-2F57-FD7EA5E9D5BC}"/>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A84EBAA-4351-CF5F-3F8C-25653B7586A4}"/>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FBBF6E-61E3-386F-0204-7D9FF2433506}"/>
              </a:ext>
            </a:extLst>
          </p:cNvPr>
          <p:cNvSpPr>
            <a:spLocks noGrp="1"/>
          </p:cNvSpPr>
          <p:nvPr>
            <p:ph type="dt" sz="half" idx="10"/>
          </p:nvPr>
        </p:nvSpPr>
        <p:spPr/>
        <p:txBody>
          <a:bodyPr/>
          <a:lstStyle/>
          <a:p>
            <a:fld id="{74B6F445-9823-4E32-B2BC-74EC14C0B565}" type="datetimeFigureOut">
              <a:rPr kumimoji="1" lang="ja-JP" altLang="en-US" smtClean="0"/>
              <a:t>2023/6/21</a:t>
            </a:fld>
            <a:endParaRPr kumimoji="1" lang="ja-JP" altLang="en-US"/>
          </a:p>
        </p:txBody>
      </p:sp>
      <p:sp>
        <p:nvSpPr>
          <p:cNvPr id="5" name="フッター プレースホルダー 4">
            <a:extLst>
              <a:ext uri="{FF2B5EF4-FFF2-40B4-BE49-F238E27FC236}">
                <a16:creationId xmlns:a16="http://schemas.microsoft.com/office/drawing/2014/main" id="{2CD3F611-9699-1694-33C5-1EC470F0D6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33CCB7-A444-8A06-6E51-87E5753CD5B3}"/>
              </a:ext>
            </a:extLst>
          </p:cNvPr>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105507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7" name="sky"/>
          <p:cNvSpPr/>
          <p:nvPr/>
        </p:nvSpPr>
        <p:spPr>
          <a:xfrm>
            <a:off x="1435" y="-2"/>
            <a:ext cx="6856286" cy="9906003"/>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62915" rtlCol="0" anchor="ctr"/>
          <a:lstStyle/>
          <a:p>
            <a:pPr algn="ctr" rtl="0"/>
            <a:endParaRPr sz="1013"/>
          </a:p>
        </p:txBody>
      </p:sp>
      <p:sp>
        <p:nvSpPr>
          <p:cNvPr id="2" name="タイトル 1"/>
          <p:cNvSpPr>
            <a:spLocks noGrp="1"/>
          </p:cNvSpPr>
          <p:nvPr>
            <p:ph type="title"/>
          </p:nvPr>
        </p:nvSpPr>
        <p:spPr>
          <a:xfrm>
            <a:off x="727770" y="1890846"/>
            <a:ext cx="5400704" cy="3852333"/>
          </a:xfrm>
        </p:spPr>
        <p:txBody>
          <a:bodyPr rtlCol="0" anchor="b">
            <a:normAutofit/>
          </a:bodyPr>
          <a:lstStyle>
            <a:lvl1pPr algn="ctr" rtl="0">
              <a:defRPr sz="3375" b="0"/>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727770" y="5833533"/>
            <a:ext cx="5400675" cy="1651000"/>
          </a:xfrm>
        </p:spPr>
        <p:txBody>
          <a:bodyPr rtlCol="0" anchor="t">
            <a:normAutofit/>
          </a:bodyPr>
          <a:lstStyle>
            <a:lvl1pPr marL="0" indent="0" algn="ctr">
              <a:spcBef>
                <a:spcPts val="0"/>
              </a:spcBef>
              <a:buNone/>
              <a:defRPr sz="1125" cap="all" baseline="0">
                <a:solidFill>
                  <a:schemeClr val="accent2">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F19A9392-D441-4C55-B38E-E2BD19F5D764}" type="datetime4">
              <a:rPr lang="ja-JP" altLang="en-US" smtClean="0"/>
              <a:t>2023年6月21日</a:t>
            </a:fld>
            <a:endParaRPr/>
          </a:p>
        </p:txBody>
      </p:sp>
      <p:sp>
        <p:nvSpPr>
          <p:cNvPr id="6" name="スライド番号プレースホルダー 5"/>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コンテンツ プレースホルダー 3"/>
          <p:cNvSpPr>
            <a:spLocks noGrp="1"/>
          </p:cNvSpPr>
          <p:nvPr>
            <p:ph sz="half" idx="2"/>
          </p:nvPr>
        </p:nvSpPr>
        <p:spPr>
          <a:xfrm>
            <a:off x="3531870" y="2271776"/>
            <a:ext cx="2571750" cy="5983224"/>
          </a:xfrm>
        </p:spPr>
        <p:txBody>
          <a:bodyPr rtlCol="0">
            <a:normAutofit/>
          </a:bodyPr>
          <a:lstStyle>
            <a:lvl1pPr>
              <a:defRPr sz="1125"/>
            </a:lvl1pPr>
            <a:lvl2pPr>
              <a:defRPr sz="1013"/>
            </a:lvl2pPr>
            <a:lvl3pPr>
              <a:defRPr sz="900"/>
            </a:lvl3pPr>
            <a:lvl4pPr>
              <a:defRPr sz="788"/>
            </a:lvl4pPr>
            <a:lvl5pPr>
              <a:defRPr sz="788"/>
            </a:lvl5pPr>
            <a:lvl6pPr>
              <a:defRPr sz="788"/>
            </a:lvl6pPr>
            <a:lvl7pPr>
              <a:defRPr sz="788"/>
            </a:lvl7pPr>
            <a:lvl8pPr>
              <a:defRPr sz="788"/>
            </a:lvl8pPr>
            <a:lvl9pPr>
              <a:defRPr sz="788"/>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3" name="コンテンツ プレースホルダー 2"/>
          <p:cNvSpPr>
            <a:spLocks noGrp="1"/>
          </p:cNvSpPr>
          <p:nvPr>
            <p:ph sz="half" idx="1"/>
          </p:nvPr>
        </p:nvSpPr>
        <p:spPr>
          <a:xfrm>
            <a:off x="754380" y="2271776"/>
            <a:ext cx="2571750" cy="5983224"/>
          </a:xfrm>
        </p:spPr>
        <p:txBody>
          <a:bodyPr rtlCol="0">
            <a:normAutofit/>
          </a:bodyPr>
          <a:lstStyle>
            <a:lvl1pPr>
              <a:defRPr sz="1125"/>
            </a:lvl1pPr>
            <a:lvl2pPr>
              <a:defRPr sz="1013"/>
            </a:lvl2pPr>
            <a:lvl3pPr>
              <a:defRPr sz="900"/>
            </a:lvl3pPr>
            <a:lvl4pPr>
              <a:defRPr sz="788"/>
            </a:lvl4pPr>
            <a:lvl5pPr>
              <a:defRPr sz="788"/>
            </a:lvl5pPr>
            <a:lvl6pPr>
              <a:defRPr sz="788"/>
            </a:lvl6pPr>
            <a:lvl7pPr>
              <a:defRPr sz="788"/>
            </a:lvl7pPr>
            <a:lvl8pPr>
              <a:defRPr sz="788"/>
            </a:lvl8pPr>
            <a:lvl9pPr>
              <a:defRPr sz="788"/>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E146272F-FCC3-4CC0-9114-9307E5437EFD}" type="datetime4">
              <a:rPr lang="ja-JP" altLang="en-US" smtClean="0"/>
              <a:t>2023年6月21日</a:t>
            </a:fld>
            <a:endParaRPr/>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t>‹#›</a:t>
            </a:fld>
            <a:endParaRPr lang="ja-JP" altLang="en-US" noProof="0" dirty="0"/>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754380" y="2271776"/>
            <a:ext cx="2571750" cy="1107294"/>
          </a:xfrm>
        </p:spPr>
        <p:txBody>
          <a:bodyPr rtlCol="0" anchor="ctr">
            <a:normAutofit/>
          </a:bodyPr>
          <a:lstStyle>
            <a:lvl1pPr marL="0" indent="0">
              <a:spcBef>
                <a:spcPts val="0"/>
              </a:spcBef>
              <a:buNone/>
              <a:defRPr sz="1125" b="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754380" y="3417355"/>
            <a:ext cx="2571750" cy="4837647"/>
          </a:xfrm>
        </p:spPr>
        <p:txBody>
          <a:bodyPr rtlCol="0">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3531870" y="2271776"/>
            <a:ext cx="2571750" cy="1107294"/>
          </a:xfrm>
        </p:spPr>
        <p:txBody>
          <a:bodyPr rtlCol="0" anchor="ctr">
            <a:normAutofit/>
          </a:bodyPr>
          <a:lstStyle>
            <a:lvl1pPr marL="0" indent="0">
              <a:spcBef>
                <a:spcPts val="0"/>
              </a:spcBef>
              <a:buNone/>
              <a:defRPr sz="1125" b="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3531870" y="3417355"/>
            <a:ext cx="2571750" cy="4837647"/>
          </a:xfrm>
        </p:spPr>
        <p:txBody>
          <a:bodyPr rtlCol="0">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70E576-EB27-4C8C-A806-DDE6879E2124}" type="datetime4">
              <a:rPr lang="ja-JP" altLang="en-US" smtClean="0"/>
              <a:t>2023年6月21日</a:t>
            </a:fld>
            <a:endParaRPr/>
          </a:p>
        </p:txBody>
      </p:sp>
      <p:sp>
        <p:nvSpPr>
          <p:cNvPr id="9" name="スライド番号プレースホルダー 8"/>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EC1191C4-2595-41F4-BF98-622A390B2797}" type="datetime4">
              <a:rPr lang="ja-JP" altLang="en-US" smtClean="0"/>
              <a:t>2023年6月21日</a:t>
            </a:fld>
            <a:endParaRPr/>
          </a:p>
        </p:txBody>
      </p:sp>
      <p:sp>
        <p:nvSpPr>
          <p:cNvPr id="5" name="スライド番号プレースホルダー 4"/>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sky"/>
          <p:cNvSpPr/>
          <p:nvPr/>
        </p:nvSpPr>
        <p:spPr>
          <a:xfrm>
            <a:off x="1435" y="-2"/>
            <a:ext cx="6856286" cy="9906003"/>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62915" rtlCol="0" anchor="ctr"/>
          <a:lstStyle/>
          <a:p>
            <a:pPr algn="ctr" rtl="0"/>
            <a:endParaRPr lang="ja-JP" altLang="en-US" sz="1013" noProof="0" dirty="0"/>
          </a:p>
        </p:txBody>
      </p:sp>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2" name="日付プレースホルダー 1"/>
          <p:cNvSpPr>
            <a:spLocks noGrp="1"/>
          </p:cNvSpPr>
          <p:nvPr>
            <p:ph type="dt" sz="half" idx="10"/>
          </p:nvPr>
        </p:nvSpPr>
        <p:spPr/>
        <p:txBody>
          <a:bodyPr rtlCol="0"/>
          <a:lstStyle/>
          <a:p>
            <a:pPr rtl="0"/>
            <a:fld id="{9B1A9336-E595-4518-9FED-8BB3A8DD199E}" type="datetime4">
              <a:rPr lang="ja-JP" altLang="en-US" smtClean="0"/>
              <a:t>2023年6月21日</a:t>
            </a:fld>
            <a:endParaRPr/>
          </a:p>
        </p:txBody>
      </p:sp>
      <p:sp>
        <p:nvSpPr>
          <p:cNvPr id="4" name="スライド番号プレースホルダー 3"/>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1707" y="1100667"/>
            <a:ext cx="1899637" cy="3962400"/>
          </a:xfrm>
        </p:spPr>
        <p:txBody>
          <a:bodyPr rtlCol="0" anchor="b">
            <a:normAutofit/>
          </a:bodyPr>
          <a:lstStyle>
            <a:lvl1pPr rtl="0">
              <a:defRPr sz="1800" b="0"/>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427732" y="990600"/>
            <a:ext cx="3857625" cy="6604000"/>
          </a:xfrm>
        </p:spPr>
        <p:txBody>
          <a:bodyPr rtlCol="0">
            <a:normAutofit/>
          </a:bodyPr>
          <a:lstStyle>
            <a:lvl1pPr>
              <a:defRPr sz="1125"/>
            </a:lvl1pPr>
            <a:lvl2pPr>
              <a:defRPr sz="1013"/>
            </a:lvl2pPr>
            <a:lvl3pPr>
              <a:defRPr sz="900"/>
            </a:lvl3pPr>
            <a:lvl4pPr>
              <a:defRPr sz="788"/>
            </a:lvl4pPr>
            <a:lvl5pPr>
              <a:defRPr sz="788"/>
            </a:lvl5pPr>
            <a:lvl6pPr>
              <a:defRPr sz="788"/>
            </a:lvl6pPr>
            <a:lvl7pPr>
              <a:defRPr sz="788"/>
            </a:lvl7pPr>
            <a:lvl8pPr>
              <a:defRPr sz="788"/>
            </a:lvl8pPr>
            <a:lvl9pPr>
              <a:defRPr sz="788"/>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4571707" y="5133706"/>
            <a:ext cx="1899637" cy="2460894"/>
          </a:xfrm>
        </p:spPr>
        <p:txBody>
          <a:bodyPr rtlCol="0">
            <a:normAutofit/>
          </a:bodyPr>
          <a:lstStyle>
            <a:lvl1pPr marL="0" indent="0">
              <a:lnSpc>
                <a:spcPct val="90000"/>
              </a:lnSpc>
              <a:spcBef>
                <a:spcPts val="450"/>
              </a:spcBef>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2D304349-8CFF-4820-BCEB-33906F410F89}" type="datetime4">
              <a:rPr lang="ja-JP" altLang="en-US" smtClean="0"/>
              <a:t>2023年6月21日</a:t>
            </a:fld>
            <a:endParaRPr/>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t>‹#›</a:t>
            </a:fld>
            <a:endParaRPr lang="en-US" altLang="ja-JP" noProof="0" dirty="0"/>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1707" y="1100667"/>
            <a:ext cx="1899637" cy="3962400"/>
          </a:xfrm>
        </p:spPr>
        <p:txBody>
          <a:bodyPr rtlCol="0" anchor="b">
            <a:normAutofit/>
          </a:bodyPr>
          <a:lstStyle>
            <a:lvl1pPr rtl="0">
              <a:defRPr sz="1913" b="0"/>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27732" y="990600"/>
            <a:ext cx="3857625" cy="6604000"/>
          </a:xfrm>
          <a:solidFill>
            <a:schemeClr val="bg1">
              <a:lumMod val="95000"/>
            </a:schemeClr>
          </a:solidFill>
        </p:spPr>
        <p:txBody>
          <a:bodyPr rtlCol="0">
            <a:normAutofit/>
          </a:bodyPr>
          <a:lstStyle>
            <a:lvl1pPr marL="0" indent="0" algn="ctr">
              <a:buNone/>
              <a:defRPr sz="135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4571707" y="5133706"/>
            <a:ext cx="1899637" cy="2460894"/>
          </a:xfrm>
        </p:spPr>
        <p:txBody>
          <a:bodyPr rtlCol="0">
            <a:normAutofit/>
          </a:bodyPr>
          <a:lstStyle>
            <a:lvl1pPr marL="0" indent="0">
              <a:lnSpc>
                <a:spcPct val="100000"/>
              </a:lnSpc>
              <a:spcBef>
                <a:spcPts val="450"/>
              </a:spcBef>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90CE0B81-A6A5-4B0B-860C-AADDBA499E28}" type="datetime4">
              <a:rPr lang="ja-JP" altLang="en-US" smtClean="0"/>
              <a:t>2023年6月21日</a:t>
            </a:fld>
            <a:endParaRPr/>
          </a:p>
        </p:txBody>
      </p:sp>
      <p:sp>
        <p:nvSpPr>
          <p:cNvPr id="7" name="スライド番号プレースホルダー 6"/>
          <p:cNvSpPr>
            <a:spLocks noGrp="1"/>
          </p:cNvSpPr>
          <p:nvPr>
            <p:ph type="sldNum" sz="quarter" idx="12"/>
          </p:nvPr>
        </p:nvSpPr>
        <p:spPr/>
        <p:txBody>
          <a:bodyPr rtlCol="0"/>
          <a:lstStyle/>
          <a:p>
            <a:pPr rtl="0"/>
            <a:fld id="{4FAB73BC-B049-4115-A692-8D63A059BFB8}" type="slidenum">
              <a:rPr lang="en-US" altLang="ja-JP" noProof="0" smtClean="0"/>
              <a:t>‹#›</a:t>
            </a:fld>
            <a:endParaRPr lang="ja-JP" altLang="en-US" noProof="0" dirty="0"/>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1435" y="-2"/>
            <a:ext cx="6856286" cy="9906003"/>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62915" rtlCol="0" anchor="ctr"/>
          <a:lstStyle/>
          <a:p>
            <a:pPr algn="ctr" rtl="0"/>
            <a:endParaRPr lang="ja-JP" altLang="en-US" sz="1013" noProof="0" dirty="0">
              <a:latin typeface="ＭＳ 明朝" panose="02020609040205080304" pitchFamily="17" charset="-128"/>
              <a:ea typeface="ＭＳ 明朝" panose="02020609040205080304" pitchFamily="17" charset="-128"/>
            </a:endParaRPr>
          </a:p>
        </p:txBody>
      </p:sp>
      <p:sp>
        <p:nvSpPr>
          <p:cNvPr id="8" name="water3"/>
          <p:cNvSpPr/>
          <p:nvPr/>
        </p:nvSpPr>
        <p:spPr bwMode="gray">
          <a:xfrm>
            <a:off x="1435" y="8759258"/>
            <a:ext cx="6856286" cy="1146743"/>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013" noProof="0" dirty="0">
              <a:latin typeface="ＭＳ 明朝" panose="02020609040205080304" pitchFamily="17" charset="-128"/>
              <a:ea typeface="ＭＳ 明朝" panose="02020609040205080304" pitchFamily="17" charset="-128"/>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802" y="9036706"/>
            <a:ext cx="6856286" cy="669080"/>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802" y="8636904"/>
            <a:ext cx="6856286" cy="387527"/>
          </a:xfrm>
          <a:prstGeom prst="rect">
            <a:avLst/>
          </a:prstGeom>
          <a:noFill/>
          <a:ln>
            <a:noFill/>
          </a:ln>
        </p:spPr>
      </p:pic>
      <p:sp>
        <p:nvSpPr>
          <p:cNvPr id="2" name="タイトル プレースホルダー 1"/>
          <p:cNvSpPr>
            <a:spLocks noGrp="1"/>
          </p:cNvSpPr>
          <p:nvPr>
            <p:ph type="title"/>
          </p:nvPr>
        </p:nvSpPr>
        <p:spPr>
          <a:xfrm>
            <a:off x="754381" y="383032"/>
            <a:ext cx="5349239" cy="1571752"/>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754380" y="2271776"/>
            <a:ext cx="5349240" cy="5983224"/>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5" name="フッター プレースホルダー 4"/>
          <p:cNvSpPr>
            <a:spLocks noGrp="1"/>
          </p:cNvSpPr>
          <p:nvPr>
            <p:ph type="ftr" sz="quarter" idx="3"/>
          </p:nvPr>
        </p:nvSpPr>
        <p:spPr>
          <a:xfrm>
            <a:off x="754380" y="9536176"/>
            <a:ext cx="4027361" cy="343408"/>
          </a:xfrm>
          <a:prstGeom prst="rect">
            <a:avLst/>
          </a:prstGeom>
        </p:spPr>
        <p:txBody>
          <a:bodyPr vert="horz" lIns="91440" tIns="45720" rIns="91440" bIns="45720" rtlCol="0" anchor="ctr"/>
          <a:lstStyle>
            <a:lvl1pPr algn="l">
              <a:defRPr sz="619" cap="all" baseline="0">
                <a:solidFill>
                  <a:schemeClr val="tx1"/>
                </a:solidFill>
                <a:latin typeface="ＭＳ 明朝" panose="02020609040205080304" pitchFamily="17" charset="-128"/>
                <a:ea typeface="ＭＳ 明朝" panose="02020609040205080304" pitchFamily="17" charset="-128"/>
              </a:defRPr>
            </a:lvl1pPr>
          </a:lstStyle>
          <a:p>
            <a:r>
              <a:rPr lang="ja-JP" altLang="en-US" noProof="0" dirty="0"/>
              <a:t>フッターを追加</a:t>
            </a:r>
          </a:p>
        </p:txBody>
      </p:sp>
      <p:sp>
        <p:nvSpPr>
          <p:cNvPr id="4" name="日付プレースホルダー 3"/>
          <p:cNvSpPr>
            <a:spLocks noGrp="1"/>
          </p:cNvSpPr>
          <p:nvPr>
            <p:ph type="dt" sz="half" idx="2"/>
          </p:nvPr>
        </p:nvSpPr>
        <p:spPr>
          <a:xfrm>
            <a:off x="4992624" y="9536176"/>
            <a:ext cx="668250" cy="343408"/>
          </a:xfrm>
          <a:prstGeom prst="rect">
            <a:avLst/>
          </a:prstGeom>
        </p:spPr>
        <p:txBody>
          <a:bodyPr vert="horz" lIns="91440" tIns="45720" rIns="91440" bIns="45720" rtlCol="0" anchor="ctr"/>
          <a:lstStyle>
            <a:lvl1pPr algn="l">
              <a:defRPr sz="619" cap="all" baseline="0">
                <a:solidFill>
                  <a:schemeClr val="tx1"/>
                </a:solidFill>
                <a:latin typeface="ＭＳ 明朝" panose="02020609040205080304" pitchFamily="17" charset="-128"/>
                <a:ea typeface="ＭＳ 明朝" panose="02020609040205080304" pitchFamily="17" charset="-128"/>
              </a:defRPr>
            </a:lvl1pPr>
          </a:lstStyle>
          <a:p>
            <a:fld id="{634EE184-1102-46CE-B792-25381C47E04B}" type="datetime4">
              <a:rPr lang="ja-JP" altLang="en-US" noProof="0" smtClean="0"/>
              <a:t>2023年6月21日</a:t>
            </a:fld>
            <a:endParaRPr lang="ja-JP" altLang="en-US" noProof="0" dirty="0"/>
          </a:p>
        </p:txBody>
      </p:sp>
      <p:sp>
        <p:nvSpPr>
          <p:cNvPr id="6" name="スライド番号プレースホルダー 5"/>
          <p:cNvSpPr>
            <a:spLocks noGrp="1"/>
          </p:cNvSpPr>
          <p:nvPr>
            <p:ph type="sldNum" sz="quarter" idx="4"/>
          </p:nvPr>
        </p:nvSpPr>
        <p:spPr>
          <a:xfrm>
            <a:off x="5743575" y="9536176"/>
            <a:ext cx="360045" cy="343408"/>
          </a:xfrm>
          <a:prstGeom prst="rect">
            <a:avLst/>
          </a:prstGeom>
        </p:spPr>
        <p:txBody>
          <a:bodyPr vert="horz" lIns="91440" tIns="45720" rIns="91440" bIns="45720" rtlCol="0" anchor="ctr"/>
          <a:lstStyle>
            <a:lvl1pPr algn="r">
              <a:defRPr sz="619" cap="all" baseline="0">
                <a:solidFill>
                  <a:schemeClr val="tx1"/>
                </a:solidFill>
                <a:latin typeface="ＭＳ 明朝" panose="02020609040205080304" pitchFamily="17" charset="-128"/>
                <a:ea typeface="ＭＳ 明朝" panose="02020609040205080304" pitchFamily="17" charset="-128"/>
              </a:defRPr>
            </a:lvl1pPr>
          </a:lstStyle>
          <a:p>
            <a:fld id="{4FAB73BC-B049-4115-A692-8D63A059BFB8}" type="slidenum">
              <a:rPr lang="en-US" altLang="ja-JP" noProof="0" smtClean="0"/>
              <a:pPr/>
              <a:t>‹#›</a:t>
            </a:fld>
            <a:endParaRPr lang="ja-JP" altLang="en-US" noProof="0"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514350" rtl="0" eaLnBrk="1" latinLnBrk="0" hangingPunct="1">
        <a:lnSpc>
          <a:spcPct val="90000"/>
        </a:lnSpc>
        <a:spcBef>
          <a:spcPct val="0"/>
        </a:spcBef>
        <a:buNone/>
        <a:defRPr kumimoji="1" sz="2138" kern="1200">
          <a:solidFill>
            <a:schemeClr val="accent2">
              <a:lumMod val="50000"/>
            </a:schemeClr>
          </a:solidFill>
          <a:latin typeface="ＭＳ 明朝" panose="02020609040205080304" pitchFamily="17" charset="-128"/>
          <a:ea typeface="ＭＳ 明朝" panose="02020609040205080304" pitchFamily="17" charset="-128"/>
          <a:cs typeface="+mj-cs"/>
        </a:defRPr>
      </a:lvl1pPr>
    </p:titleStyle>
    <p:bodyStyle>
      <a:lvl1pPr marL="154305" indent="-128588" algn="l" defTabSz="514350" rtl="0" eaLnBrk="1" latinLnBrk="0" hangingPunct="1">
        <a:lnSpc>
          <a:spcPct val="90000"/>
        </a:lnSpc>
        <a:spcBef>
          <a:spcPts val="1013"/>
        </a:spcBef>
        <a:buSzPct val="100000"/>
        <a:buFont typeface="Arial" pitchFamily="34" charset="0"/>
        <a:buChar char="•"/>
        <a:defRPr kumimoji="1" sz="1125" kern="1200">
          <a:solidFill>
            <a:schemeClr val="accent2">
              <a:lumMod val="50000"/>
            </a:schemeClr>
          </a:solidFill>
          <a:latin typeface="ＭＳ 明朝" panose="02020609040205080304" pitchFamily="17" charset="-128"/>
          <a:ea typeface="ＭＳ 明朝" panose="02020609040205080304" pitchFamily="17" charset="-128"/>
          <a:cs typeface="+mn-cs"/>
        </a:defRPr>
      </a:lvl1pPr>
      <a:lvl2pPr marL="308610" indent="-128588" algn="l" defTabSz="514350" rtl="0" eaLnBrk="1" latinLnBrk="0" hangingPunct="1">
        <a:lnSpc>
          <a:spcPct val="90000"/>
        </a:lnSpc>
        <a:spcBef>
          <a:spcPts val="563"/>
        </a:spcBef>
        <a:buSzPct val="100000"/>
        <a:buFont typeface="Arial" pitchFamily="34" charset="0"/>
        <a:buChar char="•"/>
        <a:defRPr kumimoji="1" sz="1013" kern="1200">
          <a:solidFill>
            <a:schemeClr val="accent2">
              <a:lumMod val="50000"/>
            </a:schemeClr>
          </a:solidFill>
          <a:latin typeface="ＭＳ 明朝" panose="02020609040205080304" pitchFamily="17" charset="-128"/>
          <a:ea typeface="ＭＳ 明朝" panose="02020609040205080304" pitchFamily="17" charset="-128"/>
          <a:cs typeface="+mn-cs"/>
        </a:defRPr>
      </a:lvl2pPr>
      <a:lvl3pPr marL="462915" indent="-128588" algn="l" defTabSz="514350" rtl="0" eaLnBrk="1" latinLnBrk="0" hangingPunct="1">
        <a:lnSpc>
          <a:spcPct val="90000"/>
        </a:lnSpc>
        <a:spcBef>
          <a:spcPts val="450"/>
        </a:spcBef>
        <a:buSzPct val="100000"/>
        <a:buFont typeface="Arial" pitchFamily="34" charset="0"/>
        <a:buChar char="•"/>
        <a:defRPr kumimoji="1" sz="900" kern="1200">
          <a:solidFill>
            <a:schemeClr val="accent2">
              <a:lumMod val="50000"/>
            </a:schemeClr>
          </a:solidFill>
          <a:latin typeface="ＭＳ 明朝" panose="02020609040205080304" pitchFamily="17" charset="-128"/>
          <a:ea typeface="ＭＳ 明朝" panose="02020609040205080304" pitchFamily="17" charset="-128"/>
          <a:cs typeface="+mn-cs"/>
        </a:defRPr>
      </a:lvl3pPr>
      <a:lvl4pPr marL="617220" indent="-128588" algn="l" defTabSz="514350" rtl="0" eaLnBrk="1" latinLnBrk="0" hangingPunct="1">
        <a:lnSpc>
          <a:spcPct val="90000"/>
        </a:lnSpc>
        <a:spcBef>
          <a:spcPts val="450"/>
        </a:spcBef>
        <a:buSzPct val="100000"/>
        <a:buFont typeface="Arial" pitchFamily="34" charset="0"/>
        <a:buChar char="•"/>
        <a:defRPr kumimoji="1" sz="788" kern="1200">
          <a:solidFill>
            <a:schemeClr val="accent2">
              <a:lumMod val="50000"/>
            </a:schemeClr>
          </a:solidFill>
          <a:latin typeface="ＭＳ 明朝" panose="02020609040205080304" pitchFamily="17" charset="-128"/>
          <a:ea typeface="ＭＳ 明朝" panose="02020609040205080304" pitchFamily="17" charset="-128"/>
          <a:cs typeface="+mn-cs"/>
        </a:defRPr>
      </a:lvl4pPr>
      <a:lvl5pPr marL="771525" indent="-128588" algn="l" defTabSz="514350" rtl="0" eaLnBrk="1" latinLnBrk="0" hangingPunct="1">
        <a:lnSpc>
          <a:spcPct val="90000"/>
        </a:lnSpc>
        <a:spcBef>
          <a:spcPts val="450"/>
        </a:spcBef>
        <a:buSzPct val="100000"/>
        <a:buFont typeface="Arial" pitchFamily="34" charset="0"/>
        <a:buChar char="•"/>
        <a:defRPr kumimoji="1" sz="788" kern="1200">
          <a:solidFill>
            <a:schemeClr val="accent2">
              <a:lumMod val="50000"/>
            </a:schemeClr>
          </a:solidFill>
          <a:latin typeface="ＭＳ 明朝" panose="02020609040205080304" pitchFamily="17" charset="-128"/>
          <a:ea typeface="ＭＳ 明朝" panose="02020609040205080304" pitchFamily="17" charset="-128"/>
          <a:cs typeface="+mn-cs"/>
        </a:defRPr>
      </a:lvl5pPr>
      <a:lvl6pPr marL="925830" indent="-128588" algn="l" defTabSz="514350" rtl="0" eaLnBrk="1" latinLnBrk="0" hangingPunct="1">
        <a:lnSpc>
          <a:spcPct val="90000"/>
        </a:lnSpc>
        <a:spcBef>
          <a:spcPts val="450"/>
        </a:spcBef>
        <a:buSzPct val="100000"/>
        <a:buFont typeface="Arial" pitchFamily="34" charset="0"/>
        <a:buChar char="•"/>
        <a:defRPr kumimoji="1" sz="788" kern="1200">
          <a:solidFill>
            <a:schemeClr val="accent2">
              <a:lumMod val="50000"/>
            </a:schemeClr>
          </a:solidFill>
          <a:latin typeface="+mn-lt"/>
          <a:ea typeface="+mn-ea"/>
          <a:cs typeface="+mn-cs"/>
        </a:defRPr>
      </a:lvl6pPr>
      <a:lvl7pPr marL="1080135" indent="-128588" algn="l" defTabSz="514350" rtl="0" eaLnBrk="1" latinLnBrk="0" hangingPunct="1">
        <a:lnSpc>
          <a:spcPct val="90000"/>
        </a:lnSpc>
        <a:spcBef>
          <a:spcPts val="450"/>
        </a:spcBef>
        <a:buSzPct val="100000"/>
        <a:buFont typeface="Arial" pitchFamily="34" charset="0"/>
        <a:buChar char="•"/>
        <a:defRPr kumimoji="1" sz="788" kern="1200">
          <a:solidFill>
            <a:schemeClr val="accent2">
              <a:lumMod val="50000"/>
            </a:schemeClr>
          </a:solidFill>
          <a:latin typeface="+mn-lt"/>
          <a:ea typeface="+mn-ea"/>
          <a:cs typeface="+mn-cs"/>
        </a:defRPr>
      </a:lvl7pPr>
      <a:lvl8pPr marL="1234440" indent="-128588" algn="l" defTabSz="514350" rtl="0" eaLnBrk="1" latinLnBrk="0" hangingPunct="1">
        <a:lnSpc>
          <a:spcPct val="90000"/>
        </a:lnSpc>
        <a:spcBef>
          <a:spcPts val="450"/>
        </a:spcBef>
        <a:buSzPct val="100000"/>
        <a:buFont typeface="Arial" pitchFamily="34" charset="0"/>
        <a:buChar char="•"/>
        <a:defRPr kumimoji="1" sz="788" kern="1200">
          <a:solidFill>
            <a:schemeClr val="accent2">
              <a:lumMod val="50000"/>
            </a:schemeClr>
          </a:solidFill>
          <a:latin typeface="+mn-lt"/>
          <a:ea typeface="+mn-ea"/>
          <a:cs typeface="+mn-cs"/>
        </a:defRPr>
      </a:lvl8pPr>
      <a:lvl9pPr marL="1260158" indent="0" algn="l" defTabSz="514350" rtl="0" eaLnBrk="1" latinLnBrk="0" hangingPunct="1">
        <a:lnSpc>
          <a:spcPct val="90000"/>
        </a:lnSpc>
        <a:spcBef>
          <a:spcPts val="450"/>
        </a:spcBef>
        <a:buSzPct val="100000"/>
        <a:buFont typeface="Arial" pitchFamily="34" charset="0"/>
        <a:buNone/>
        <a:defRPr kumimoji="1" sz="788" kern="1200">
          <a:solidFill>
            <a:schemeClr val="accent2">
              <a:lumMod val="50000"/>
            </a:schemeClr>
          </a:solidFill>
          <a:latin typeface="+mn-lt"/>
          <a:ea typeface="+mn-ea"/>
          <a:cs typeface="+mn-cs"/>
        </a:defRPr>
      </a:lvl9pPr>
    </p:bodyStyle>
    <p:otherStyle>
      <a:defPPr>
        <a:defRPr/>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A09F013-FB6D-F947-5D14-BC9F95F05CA4}"/>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759D02-3374-8874-F736-43748120DE2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E536DB-7AC5-41D7-94C6-0703FC420C9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634EE184-1102-46CE-B792-25381C47E04B}" type="datetime4">
              <a:rPr lang="ja-JP" altLang="en-US" noProof="0" smtClean="0"/>
              <a:t>2023年6月21日</a:t>
            </a:fld>
            <a:endParaRPr lang="ja-JP" altLang="en-US" noProof="0" dirty="0"/>
          </a:p>
        </p:txBody>
      </p:sp>
      <p:sp>
        <p:nvSpPr>
          <p:cNvPr id="5" name="フッター プレースホルダー 4">
            <a:extLst>
              <a:ext uri="{FF2B5EF4-FFF2-40B4-BE49-F238E27FC236}">
                <a16:creationId xmlns:a16="http://schemas.microsoft.com/office/drawing/2014/main" id="{1C9B83E0-9073-DF56-FA1B-6F3ED08F577F}"/>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ja-JP" altLang="en-US" noProof="0"/>
              <a:t>フッターを追加</a:t>
            </a:r>
            <a:endParaRPr lang="ja-JP" altLang="en-US" noProof="0" dirty="0"/>
          </a:p>
        </p:txBody>
      </p:sp>
      <p:sp>
        <p:nvSpPr>
          <p:cNvPr id="6" name="スライド番号プレースホルダー 5">
            <a:extLst>
              <a:ext uri="{FF2B5EF4-FFF2-40B4-BE49-F238E27FC236}">
                <a16:creationId xmlns:a16="http://schemas.microsoft.com/office/drawing/2014/main" id="{79372AC7-F49C-C677-B983-0591A0F3179B}"/>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FAB73BC-B049-4115-A692-8D63A059BFB8}" type="slidenum">
              <a:rPr lang="en-US" altLang="ja-JP" noProof="0" smtClean="0"/>
              <a:pPr/>
              <a:t>‹#›</a:t>
            </a:fld>
            <a:endParaRPr lang="ja-JP" altLang="en-US" noProof="0" dirty="0"/>
          </a:p>
        </p:txBody>
      </p:sp>
    </p:spTree>
    <p:extLst>
      <p:ext uri="{BB962C8B-B14F-4D97-AF65-F5344CB8AC3E}">
        <p14:creationId xmlns:p14="http://schemas.microsoft.com/office/powerpoint/2010/main" val="299023002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F2F7B5BA-9682-977A-0331-C894A05C352D}"/>
              </a:ext>
            </a:extLst>
          </p:cNvPr>
          <p:cNvSpPr txBox="1"/>
          <p:nvPr/>
        </p:nvSpPr>
        <p:spPr>
          <a:xfrm>
            <a:off x="202428" y="8853660"/>
            <a:ext cx="6420125" cy="769441"/>
          </a:xfrm>
          <a:prstGeom prst="rect">
            <a:avLst/>
          </a:prstGeom>
          <a:solidFill>
            <a:srgbClr val="99CCFF"/>
          </a:solidFill>
          <a:ln w="19050">
            <a:solidFill>
              <a:schemeClr val="tx1"/>
            </a:solidFill>
            <a:prstDash val="dash"/>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山口県プロフェッショナル人材戦略拠点</a:t>
            </a:r>
            <a:r>
              <a:rPr kumimoji="0" lang="en-US" altLang="ja-JP" sz="16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754-0041 </a:t>
            </a:r>
            <a:r>
              <a:rPr lang="ja-JP"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山口市小郡令和１丁目１番１号</a:t>
            </a:r>
          </a:p>
          <a:p>
            <a:pPr algn="ctr"/>
            <a:r>
              <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TEL</a:t>
            </a:r>
            <a:r>
              <a:rPr lang="ja-JP" altLang="en-US"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083-902-0045</a:t>
            </a:r>
            <a:r>
              <a:rPr lang="ja-JP" altLang="en-US"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E-mail</a:t>
            </a:r>
            <a:r>
              <a:rPr lang="ja-JP" altLang="en-US"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projin@yipf.or.jp</a:t>
            </a:r>
            <a:r>
              <a:rPr lang="ja-JP"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p:txBody>
      </p:sp>
      <p:sp>
        <p:nvSpPr>
          <p:cNvPr id="37" name="テキスト ボックス 36">
            <a:extLst>
              <a:ext uri="{FF2B5EF4-FFF2-40B4-BE49-F238E27FC236}">
                <a16:creationId xmlns:a16="http://schemas.microsoft.com/office/drawing/2014/main" id="{9783F1A6-8CF6-25E2-0942-27AA7164637F}"/>
              </a:ext>
            </a:extLst>
          </p:cNvPr>
          <p:cNvSpPr txBox="1"/>
          <p:nvPr/>
        </p:nvSpPr>
        <p:spPr>
          <a:xfrm>
            <a:off x="160036" y="2022031"/>
            <a:ext cx="6537926" cy="1200329"/>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 山口県プロフェッショナル人材戦略拠点では、このたび、県内中小企業の経営者を対象に、多様な人材や働き方（副業・兼業）の活用方法を提示することで、新たな人材確保を学ぶことを目的としたセミナー及び個別相談会を開催いたし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0" name="テキスト ボックス 39">
            <a:extLst>
              <a:ext uri="{FF2B5EF4-FFF2-40B4-BE49-F238E27FC236}">
                <a16:creationId xmlns:a16="http://schemas.microsoft.com/office/drawing/2014/main" id="{C8319CD1-7584-BC0D-A232-C1FCB8CA5057}"/>
              </a:ext>
            </a:extLst>
          </p:cNvPr>
          <p:cNvSpPr txBox="1"/>
          <p:nvPr/>
        </p:nvSpPr>
        <p:spPr>
          <a:xfrm>
            <a:off x="33940" y="8079628"/>
            <a:ext cx="1976189" cy="400110"/>
          </a:xfrm>
          <a:prstGeom prst="rect">
            <a:avLst/>
          </a:prstGeom>
          <a:noFill/>
        </p:spPr>
        <p:txBody>
          <a:bodyPr wrap="square" rtlCol="0">
            <a:spAutoFit/>
          </a:bodyPr>
          <a:lstStyle/>
          <a:p>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申込方法</a:t>
            </a:r>
            <a:r>
              <a:rPr kumimoji="1" lang="en-US" altLang="ja-JP" sz="2000" dirty="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41" name="テキスト ボックス 40">
            <a:extLst>
              <a:ext uri="{FF2B5EF4-FFF2-40B4-BE49-F238E27FC236}">
                <a16:creationId xmlns:a16="http://schemas.microsoft.com/office/drawing/2014/main" id="{2E05A5A7-62DF-953C-F515-55DEB21E9A1B}"/>
              </a:ext>
            </a:extLst>
          </p:cNvPr>
          <p:cNvSpPr txBox="1"/>
          <p:nvPr/>
        </p:nvSpPr>
        <p:spPr>
          <a:xfrm>
            <a:off x="329615" y="8391402"/>
            <a:ext cx="6344832" cy="369332"/>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別紙申込書によりメールまたは</a:t>
            </a:r>
            <a:r>
              <a:rPr kumimoji="1" lang="en-US" altLang="ja-JP" dirty="0">
                <a:latin typeface="ＭＳ ゴシック" panose="020B0609070205080204" pitchFamily="49" charset="-128"/>
                <a:ea typeface="ＭＳ ゴシック" panose="020B0609070205080204" pitchFamily="49" charset="-128"/>
              </a:rPr>
              <a:t>FAX</a:t>
            </a:r>
            <a:r>
              <a:rPr kumimoji="1" lang="ja-JP" altLang="en-US" dirty="0">
                <a:latin typeface="ＭＳ ゴシック" panose="020B0609070205080204" pitchFamily="49" charset="-128"/>
                <a:ea typeface="ＭＳ ゴシック" panose="020B0609070205080204" pitchFamily="49" charset="-128"/>
              </a:rPr>
              <a:t>でお申し込みください</a:t>
            </a:r>
          </a:p>
        </p:txBody>
      </p:sp>
      <p:sp>
        <p:nvSpPr>
          <p:cNvPr id="2" name="テキスト ボックス 1">
            <a:extLst>
              <a:ext uri="{FF2B5EF4-FFF2-40B4-BE49-F238E27FC236}">
                <a16:creationId xmlns:a16="http://schemas.microsoft.com/office/drawing/2014/main" id="{2976BD62-8BB1-4DC9-0963-7EF782186B08}"/>
              </a:ext>
            </a:extLst>
          </p:cNvPr>
          <p:cNvSpPr txBox="1"/>
          <p:nvPr/>
        </p:nvSpPr>
        <p:spPr>
          <a:xfrm>
            <a:off x="37701" y="-25532"/>
            <a:ext cx="6782598" cy="1569660"/>
          </a:xfrm>
          <a:prstGeom prst="rect">
            <a:avLst/>
          </a:prstGeom>
          <a:noFill/>
        </p:spPr>
        <p:txBody>
          <a:bodyPr wrap="square" rtlCol="0">
            <a:spAutoFit/>
          </a:bodyPr>
          <a:lstStyle/>
          <a:p>
            <a:pPr algn="ctr"/>
            <a:r>
              <a:rPr kumimoji="1" lang="ja-JP" altLang="en-US" sz="3200" b="1">
                <a:solidFill>
                  <a:srgbClr val="0070C0"/>
                </a:solidFill>
                <a:latin typeface="ＭＳ ゴシック" panose="020B0609070205080204" pitchFamily="49" charset="-128"/>
                <a:ea typeface="ＭＳ ゴシック" panose="020B0609070205080204" pitchFamily="49" charset="-128"/>
              </a:rPr>
              <a:t>第</a:t>
            </a:r>
            <a:r>
              <a:rPr kumimoji="1" lang="en-US" altLang="ja-JP" sz="3200" b="1">
                <a:solidFill>
                  <a:srgbClr val="0070C0"/>
                </a:solidFill>
                <a:latin typeface="ＭＳ ゴシック" panose="020B0609070205080204" pitchFamily="49" charset="-128"/>
                <a:ea typeface="ＭＳ ゴシック" panose="020B0609070205080204" pitchFamily="49" charset="-128"/>
              </a:rPr>
              <a:t>4</a:t>
            </a:r>
            <a:r>
              <a:rPr kumimoji="1" lang="ja-JP" altLang="en-US" sz="3200" b="1" dirty="0">
                <a:solidFill>
                  <a:srgbClr val="0070C0"/>
                </a:solidFill>
                <a:latin typeface="ＭＳ ゴシック" panose="020B0609070205080204" pitchFamily="49" charset="-128"/>
                <a:ea typeface="ＭＳ ゴシック" panose="020B0609070205080204" pitchFamily="49" charset="-128"/>
              </a:rPr>
              <a:t>回</a:t>
            </a:r>
            <a:endParaRPr kumimoji="1" lang="en-US" altLang="ja-JP" sz="3200" b="1" dirty="0">
              <a:solidFill>
                <a:srgbClr val="0070C0"/>
              </a:solidFill>
              <a:latin typeface="ＭＳ ゴシック" panose="020B0609070205080204" pitchFamily="49" charset="-128"/>
              <a:ea typeface="ＭＳ ゴシック" panose="020B0609070205080204" pitchFamily="49" charset="-128"/>
            </a:endParaRPr>
          </a:p>
          <a:p>
            <a:pPr algn="ctr"/>
            <a:r>
              <a:rPr kumimoji="1" lang="ja-JP" altLang="en-US" sz="3200" b="1" dirty="0">
                <a:solidFill>
                  <a:srgbClr val="0070C0"/>
                </a:solidFill>
                <a:latin typeface="ＭＳ ゴシック" panose="020B0609070205080204" pitchFamily="49" charset="-128"/>
                <a:ea typeface="ＭＳ ゴシック" panose="020B0609070205080204" pitchFamily="49" charset="-128"/>
              </a:rPr>
              <a:t>副業・兼業人材活用セミナー</a:t>
            </a:r>
            <a:endParaRPr kumimoji="1" lang="en-US" altLang="ja-JP" sz="3200" b="1" dirty="0">
              <a:solidFill>
                <a:srgbClr val="0070C0"/>
              </a:solidFill>
              <a:latin typeface="ＭＳ ゴシック" panose="020B0609070205080204" pitchFamily="49" charset="-128"/>
              <a:ea typeface="ＭＳ ゴシック" panose="020B0609070205080204" pitchFamily="49" charset="-128"/>
            </a:endParaRPr>
          </a:p>
          <a:p>
            <a:pPr algn="ctr"/>
            <a:r>
              <a:rPr kumimoji="1" lang="ja-JP" altLang="en-US" sz="3200" b="1" dirty="0">
                <a:solidFill>
                  <a:srgbClr val="0070C0"/>
                </a:solidFill>
                <a:latin typeface="ＭＳ ゴシック" panose="020B0609070205080204" pitchFamily="49" charset="-128"/>
                <a:ea typeface="ＭＳ ゴシック" panose="020B0609070205080204" pitchFamily="49" charset="-128"/>
              </a:rPr>
              <a:t>＆マッチング会のご案内</a:t>
            </a:r>
          </a:p>
        </p:txBody>
      </p:sp>
      <p:sp>
        <p:nvSpPr>
          <p:cNvPr id="3" name="テキスト ボックス 2">
            <a:extLst>
              <a:ext uri="{FF2B5EF4-FFF2-40B4-BE49-F238E27FC236}">
                <a16:creationId xmlns:a16="http://schemas.microsoft.com/office/drawing/2014/main" id="{798F3F7C-5769-68C1-E465-375586DD3049}"/>
              </a:ext>
            </a:extLst>
          </p:cNvPr>
          <p:cNvSpPr txBox="1"/>
          <p:nvPr/>
        </p:nvSpPr>
        <p:spPr>
          <a:xfrm>
            <a:off x="33940" y="4668506"/>
            <a:ext cx="4012980" cy="369332"/>
          </a:xfrm>
          <a:prstGeom prst="rect">
            <a:avLst/>
          </a:prstGeom>
          <a:noFill/>
        </p:spPr>
        <p:txBody>
          <a:bodyPr wrap="square" rtlCol="0">
            <a:spAutoFit/>
          </a:bodyPr>
          <a:lstStyle/>
          <a:p>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参加人材紹介会社概要</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31F6D0B2-2C20-608C-A828-2E9050CFD99A}"/>
              </a:ext>
            </a:extLst>
          </p:cNvPr>
          <p:cNvSpPr txBox="1"/>
          <p:nvPr/>
        </p:nvSpPr>
        <p:spPr>
          <a:xfrm>
            <a:off x="5119266" y="4453062"/>
            <a:ext cx="1489273" cy="400110"/>
          </a:xfrm>
          <a:prstGeom prst="rect">
            <a:avLst/>
          </a:prstGeom>
          <a:noFill/>
        </p:spPr>
        <p:txBody>
          <a:bodyPr wrap="square" rtlCol="0">
            <a:spAutoFit/>
          </a:bodyPr>
          <a:lstStyle/>
          <a:p>
            <a:r>
              <a:rPr kumimoji="1" lang="en-US" altLang="ja-JP" sz="2000" dirty="0">
                <a:highlight>
                  <a:srgbClr val="FFFF00"/>
                </a:highlight>
                <a:latin typeface="ＭＳ ゴシック" panose="020B0609070205080204" pitchFamily="49" charset="-128"/>
                <a:ea typeface="ＭＳ ゴシック" panose="020B0609070205080204" pitchFamily="49" charset="-128"/>
              </a:rPr>
              <a:t>※</a:t>
            </a:r>
            <a:r>
              <a:rPr kumimoji="1" lang="ja-JP" altLang="en-US" sz="2000" dirty="0">
                <a:highlight>
                  <a:srgbClr val="FFFF00"/>
                </a:highlight>
                <a:latin typeface="ＭＳ ゴシック" panose="020B0609070205080204" pitchFamily="49" charset="-128"/>
                <a:ea typeface="ＭＳ ゴシック" panose="020B0609070205080204" pitchFamily="49" charset="-128"/>
              </a:rPr>
              <a:t>参加無料</a:t>
            </a:r>
          </a:p>
        </p:txBody>
      </p:sp>
      <p:graphicFrame>
        <p:nvGraphicFramePr>
          <p:cNvPr id="7" name="表 8">
            <a:extLst>
              <a:ext uri="{FF2B5EF4-FFF2-40B4-BE49-F238E27FC236}">
                <a16:creationId xmlns:a16="http://schemas.microsoft.com/office/drawing/2014/main" id="{9BC1B1E1-26CD-200C-1BE6-95F067437BB5}"/>
              </a:ext>
            </a:extLst>
          </p:cNvPr>
          <p:cNvGraphicFramePr>
            <a:graphicFrameLocks noGrp="1"/>
          </p:cNvGraphicFramePr>
          <p:nvPr>
            <p:extLst>
              <p:ext uri="{D42A27DB-BD31-4B8C-83A1-F6EECF244321}">
                <p14:modId xmlns:p14="http://schemas.microsoft.com/office/powerpoint/2010/main" val="2729920887"/>
              </p:ext>
            </p:extLst>
          </p:nvPr>
        </p:nvGraphicFramePr>
        <p:xfrm>
          <a:off x="225944" y="3498958"/>
          <a:ext cx="6406111" cy="921823"/>
        </p:xfrm>
        <a:graphic>
          <a:graphicData uri="http://schemas.openxmlformats.org/drawingml/2006/table">
            <a:tbl>
              <a:tblPr firstRow="1" bandRow="1">
                <a:tableStyleId>{5DA37D80-6434-44D0-A028-1B22A696006F}</a:tableStyleId>
              </a:tblPr>
              <a:tblGrid>
                <a:gridCol w="1207388">
                  <a:extLst>
                    <a:ext uri="{9D8B030D-6E8A-4147-A177-3AD203B41FA5}">
                      <a16:colId xmlns:a16="http://schemas.microsoft.com/office/drawing/2014/main" val="1128594059"/>
                    </a:ext>
                  </a:extLst>
                </a:gridCol>
                <a:gridCol w="1941535">
                  <a:extLst>
                    <a:ext uri="{9D8B030D-6E8A-4147-A177-3AD203B41FA5}">
                      <a16:colId xmlns:a16="http://schemas.microsoft.com/office/drawing/2014/main" val="501992623"/>
                    </a:ext>
                  </a:extLst>
                </a:gridCol>
                <a:gridCol w="2041742">
                  <a:extLst>
                    <a:ext uri="{9D8B030D-6E8A-4147-A177-3AD203B41FA5}">
                      <a16:colId xmlns:a16="http://schemas.microsoft.com/office/drawing/2014/main" val="88173015"/>
                    </a:ext>
                  </a:extLst>
                </a:gridCol>
                <a:gridCol w="1215446">
                  <a:extLst>
                    <a:ext uri="{9D8B030D-6E8A-4147-A177-3AD203B41FA5}">
                      <a16:colId xmlns:a16="http://schemas.microsoft.com/office/drawing/2014/main" val="2056946971"/>
                    </a:ext>
                  </a:extLst>
                </a:gridCol>
              </a:tblGrid>
              <a:tr h="0">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開催回数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開催日時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参加人材紹介会社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0" dirty="0">
                          <a:latin typeface="ＭＳ ゴシック" panose="020B0609070205080204" pitchFamily="49" charset="-128"/>
                          <a:ea typeface="ＭＳ ゴシック" panose="020B0609070205080204" pitchFamily="49" charset="-128"/>
                        </a:rPr>
                        <a:t>開催方法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158639"/>
                  </a:ext>
                </a:extLst>
              </a:tr>
              <a:tr h="647503">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第　</a:t>
                      </a:r>
                      <a:r>
                        <a:rPr kumimoji="1" lang="en-US" altLang="ja-JP" sz="1200" b="1" dirty="0">
                          <a:latin typeface="ＭＳ ゴシック" panose="020B0609070205080204" pitchFamily="49" charset="-128"/>
                          <a:ea typeface="ＭＳ ゴシック" panose="020B0609070205080204" pitchFamily="49" charset="-128"/>
                        </a:rPr>
                        <a:t>4</a:t>
                      </a:r>
                      <a:r>
                        <a:rPr kumimoji="1" lang="ja-JP" altLang="en-US" sz="1200" b="1" dirty="0">
                          <a:latin typeface="ＭＳ ゴシック" panose="020B0609070205080204" pitchFamily="49" charset="-128"/>
                          <a:ea typeface="ＭＳ ゴシック" panose="020B0609070205080204" pitchFamily="49" charset="-128"/>
                        </a:rPr>
                        <a:t>　回</a:t>
                      </a:r>
                      <a:endParaRPr kumimoji="1" lang="ja-JP" altLang="en-US" sz="1200" b="1" dirty="0">
                        <a:solidFill>
                          <a:srgbClr val="FF0000"/>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令和</a:t>
                      </a:r>
                      <a:r>
                        <a:rPr kumimoji="1" lang="en-US" altLang="ja-JP" sz="1200" b="1" dirty="0">
                          <a:latin typeface="ＭＳ ゴシック" panose="020B0609070205080204" pitchFamily="49" charset="-128"/>
                          <a:ea typeface="ＭＳ ゴシック" panose="020B0609070205080204" pitchFamily="49" charset="-128"/>
                        </a:rPr>
                        <a:t>5</a:t>
                      </a:r>
                      <a:r>
                        <a:rPr kumimoji="1" lang="ja-JP" altLang="en-US" sz="1200" b="1" dirty="0">
                          <a:latin typeface="ＭＳ ゴシック" panose="020B0609070205080204" pitchFamily="49" charset="-128"/>
                          <a:ea typeface="ＭＳ ゴシック" panose="020B0609070205080204" pitchFamily="49" charset="-128"/>
                        </a:rPr>
                        <a:t>年７月</a:t>
                      </a:r>
                      <a:r>
                        <a:rPr kumimoji="1" lang="en-US" altLang="ja-JP" sz="1200" b="1" dirty="0">
                          <a:latin typeface="ＭＳ ゴシック" panose="020B0609070205080204" pitchFamily="49" charset="-128"/>
                          <a:ea typeface="ＭＳ ゴシック" panose="020B0609070205080204" pitchFamily="49" charset="-128"/>
                        </a:rPr>
                        <a:t>19</a:t>
                      </a:r>
                      <a:r>
                        <a:rPr kumimoji="1" lang="ja-JP" altLang="en-US" sz="1200" b="1" dirty="0">
                          <a:latin typeface="ＭＳ ゴシック" panose="020B0609070205080204" pitchFamily="49" charset="-128"/>
                          <a:ea typeface="ＭＳ ゴシック" panose="020B0609070205080204" pitchFamily="49" charset="-128"/>
                        </a:rPr>
                        <a:t>日</a:t>
                      </a:r>
                      <a:r>
                        <a:rPr kumimoji="1" lang="en-US" altLang="ja-JP" sz="1200" b="1" dirty="0">
                          <a:latin typeface="ＭＳ ゴシック" panose="020B0609070205080204" pitchFamily="49" charset="-128"/>
                          <a:ea typeface="ＭＳ ゴシック" panose="020B0609070205080204" pitchFamily="49" charset="-128"/>
                        </a:rPr>
                        <a:t>(</a:t>
                      </a:r>
                      <a:r>
                        <a:rPr kumimoji="1" lang="ja-JP" altLang="en-US" sz="1200" b="1" dirty="0">
                          <a:latin typeface="ＭＳ ゴシック" panose="020B0609070205080204" pitchFamily="49" charset="-128"/>
                          <a:ea typeface="ＭＳ ゴシック" panose="020B0609070205080204" pitchFamily="49" charset="-128"/>
                        </a:rPr>
                        <a:t>水</a:t>
                      </a:r>
                      <a:r>
                        <a:rPr kumimoji="1" lang="en-US" altLang="ja-JP" sz="1200" b="1" dirty="0">
                          <a:latin typeface="ＭＳ ゴシック" panose="020B0609070205080204" pitchFamily="49" charset="-128"/>
                          <a:ea typeface="ＭＳ ゴシック" panose="020B0609070205080204" pitchFamily="49" charset="-128"/>
                        </a:rPr>
                        <a:t>) </a:t>
                      </a:r>
                    </a:p>
                    <a:p>
                      <a:pPr algn="ctr"/>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13</a:t>
                      </a:r>
                      <a:r>
                        <a:rPr kumimoji="1" lang="ja-JP" altLang="en-US" sz="1200" b="1" dirty="0">
                          <a:latin typeface="ＭＳ ゴシック" panose="020B0609070205080204" pitchFamily="49" charset="-128"/>
                          <a:ea typeface="ＭＳ ゴシック" panose="020B0609070205080204" pitchFamily="49" charset="-128"/>
                        </a:rPr>
                        <a:t>：</a:t>
                      </a:r>
                      <a:r>
                        <a:rPr kumimoji="1" lang="en-US" altLang="ja-JP" sz="1200" b="1" dirty="0">
                          <a:latin typeface="ＭＳ ゴシック" panose="020B0609070205080204" pitchFamily="49" charset="-128"/>
                          <a:ea typeface="ＭＳ ゴシック" panose="020B0609070205080204" pitchFamily="49" charset="-128"/>
                        </a:rPr>
                        <a:t>00</a:t>
                      </a:r>
                      <a:r>
                        <a:rPr kumimoji="1" lang="ja-JP" altLang="en-US" sz="1200" b="1" dirty="0">
                          <a:latin typeface="ＭＳ ゴシック" panose="020B0609070205080204" pitchFamily="49" charset="-128"/>
                          <a:ea typeface="ＭＳ ゴシック" panose="020B0609070205080204" pitchFamily="49" charset="-128"/>
                        </a:rPr>
                        <a:t>～</a:t>
                      </a:r>
                      <a:r>
                        <a:rPr kumimoji="1" lang="en-US" altLang="ja-JP" sz="1200" b="1" dirty="0">
                          <a:latin typeface="ＭＳ ゴシック" panose="020B0609070205080204" pitchFamily="49" charset="-128"/>
                          <a:ea typeface="ＭＳ ゴシック" panose="020B0609070205080204" pitchFamily="49" charset="-128"/>
                        </a:rPr>
                        <a:t>17</a:t>
                      </a:r>
                      <a:r>
                        <a:rPr kumimoji="1" lang="ja-JP" altLang="en-US" sz="1200" b="1" dirty="0">
                          <a:latin typeface="ＭＳ ゴシック" panose="020B0609070205080204" pitchFamily="49" charset="-128"/>
                          <a:ea typeface="ＭＳ ゴシック" panose="020B0609070205080204" pitchFamily="49" charset="-128"/>
                        </a:rPr>
                        <a:t>：</a:t>
                      </a:r>
                      <a:r>
                        <a:rPr kumimoji="1" lang="en-US" altLang="ja-JP" sz="1200" b="1" dirty="0">
                          <a:latin typeface="ＭＳ ゴシック" panose="020B0609070205080204" pitchFamily="49" charset="-128"/>
                          <a:ea typeface="ＭＳ ゴシック" panose="020B0609070205080204" pitchFamily="49" charset="-128"/>
                        </a:rPr>
                        <a:t>00</a:t>
                      </a:r>
                      <a:endParaRPr kumimoji="1" lang="ja-JP" altLang="en-US" sz="12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300" b="1" dirty="0">
                          <a:latin typeface="ＭＳ ゴシック" panose="020B0609070205080204" pitchFamily="49" charset="-128"/>
                          <a:ea typeface="ＭＳ ゴシック" panose="020B0609070205080204" pitchFamily="49" charset="-128"/>
                        </a:rPr>
                        <a:t>JOINS</a:t>
                      </a:r>
                      <a:r>
                        <a:rPr kumimoji="1" lang="ja-JP" altLang="en-US" sz="1300" b="1" dirty="0">
                          <a:latin typeface="ＭＳ ゴシック" panose="020B0609070205080204" pitchFamily="49" charset="-128"/>
                          <a:ea typeface="ＭＳ ゴシック" panose="020B0609070205080204" pitchFamily="49" charset="-128"/>
                        </a:rPr>
                        <a:t>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オンライン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6980232"/>
                  </a:ext>
                </a:extLst>
              </a:tr>
            </a:tbl>
          </a:graphicData>
        </a:graphic>
      </p:graphicFrame>
      <p:pic>
        <p:nvPicPr>
          <p:cNvPr id="5" name="図 4">
            <a:extLst>
              <a:ext uri="{FF2B5EF4-FFF2-40B4-BE49-F238E27FC236}">
                <a16:creationId xmlns:a16="http://schemas.microsoft.com/office/drawing/2014/main" id="{93DB192F-24CE-F23D-C602-2FE39DE26AB1}"/>
              </a:ext>
            </a:extLst>
          </p:cNvPr>
          <p:cNvPicPr>
            <a:picLocks noChangeAspect="1"/>
          </p:cNvPicPr>
          <p:nvPr/>
        </p:nvPicPr>
        <p:blipFill>
          <a:blip r:embed="rId3"/>
          <a:stretch>
            <a:fillRect/>
          </a:stretch>
        </p:blipFill>
        <p:spPr>
          <a:xfrm>
            <a:off x="5368727" y="4969983"/>
            <a:ext cx="1162050" cy="1129738"/>
          </a:xfrm>
          <a:prstGeom prst="rect">
            <a:avLst/>
          </a:prstGeom>
        </p:spPr>
      </p:pic>
      <p:sp>
        <p:nvSpPr>
          <p:cNvPr id="10" name="テキスト ボックス 9">
            <a:extLst>
              <a:ext uri="{FF2B5EF4-FFF2-40B4-BE49-F238E27FC236}">
                <a16:creationId xmlns:a16="http://schemas.microsoft.com/office/drawing/2014/main" id="{245ECAC7-E6AF-C8AB-5AC4-658E52E44530}"/>
              </a:ext>
            </a:extLst>
          </p:cNvPr>
          <p:cNvSpPr txBox="1"/>
          <p:nvPr/>
        </p:nvSpPr>
        <p:spPr>
          <a:xfrm>
            <a:off x="202428" y="5134742"/>
            <a:ext cx="2190576" cy="400110"/>
          </a:xfrm>
          <a:prstGeom prst="rect">
            <a:avLst/>
          </a:prstGeom>
          <a:solidFill>
            <a:srgbClr val="6600FF"/>
          </a:solidFill>
        </p:spPr>
        <p:txBody>
          <a:bodyPr wrap="square" rtlCol="0">
            <a:spAutoFit/>
          </a:bodyPr>
          <a:lstStyle/>
          <a:p>
            <a:r>
              <a:rPr kumimoji="1" lang="ja-JP" altLang="en-US" sz="2000" b="1" dirty="0">
                <a:solidFill>
                  <a:srgbClr val="FFFFFF"/>
                </a:solidFill>
                <a:latin typeface="ＭＳ ゴシック" panose="020B0609070205080204" pitchFamily="49" charset="-128"/>
                <a:ea typeface="ＭＳ ゴシック" panose="020B0609070205080204" pitchFamily="49" charset="-128"/>
              </a:rPr>
              <a:t>★</a:t>
            </a:r>
            <a:r>
              <a:rPr kumimoji="1" lang="en-US" altLang="ja-JP" sz="2000" b="1" dirty="0">
                <a:solidFill>
                  <a:srgbClr val="FFFFFF"/>
                </a:solidFill>
                <a:latin typeface="ＭＳ ゴシック" panose="020B0609070205080204" pitchFamily="49" charset="-128"/>
                <a:ea typeface="ＭＳ ゴシック" panose="020B0609070205080204" pitchFamily="49" charset="-128"/>
              </a:rPr>
              <a:t>JOINS</a:t>
            </a:r>
            <a:r>
              <a:rPr kumimoji="1" lang="ja-JP" altLang="en-US" sz="2000" b="1" dirty="0">
                <a:solidFill>
                  <a:srgbClr val="FFFFFF"/>
                </a:solidFill>
                <a:latin typeface="ＭＳ ゴシック" panose="020B0609070205080204" pitchFamily="49" charset="-128"/>
                <a:ea typeface="ＭＳ ゴシック" panose="020B0609070205080204" pitchFamily="49" charset="-128"/>
              </a:rPr>
              <a:t>株式会社</a:t>
            </a:r>
            <a:endParaRPr kumimoji="1" lang="en-US" altLang="ja-JP" sz="2000" b="1" dirty="0">
              <a:solidFill>
                <a:srgbClr val="FFFFFF"/>
              </a:solidFill>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424B4C6F-9175-FF39-9A6C-552D430BF1E7}"/>
              </a:ext>
            </a:extLst>
          </p:cNvPr>
          <p:cNvSpPr txBox="1"/>
          <p:nvPr/>
        </p:nvSpPr>
        <p:spPr>
          <a:xfrm>
            <a:off x="271216" y="6520793"/>
            <a:ext cx="6337323" cy="1323439"/>
          </a:xfrm>
          <a:prstGeom prst="rect">
            <a:avLst/>
          </a:prstGeom>
          <a:solidFill>
            <a:srgbClr val="FFCCFF"/>
          </a:solidFill>
          <a:ln>
            <a:solidFill>
              <a:schemeClr val="tx1"/>
            </a:solidFill>
          </a:ln>
        </p:spPr>
        <p:txBody>
          <a:bodyPr wrap="square" rtlCol="0">
            <a:spAutoFit/>
          </a:bodyPr>
          <a:lstStyle/>
          <a:p>
            <a:r>
              <a:rPr lang="en-US" altLang="ja-JP"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JOINS</a:t>
            </a:r>
            <a:r>
              <a:rPr lang="ja-JP" altLang="ja-JP"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株式会社は、地方企業の副業・兼業を中心に、リモートワークで働く人材と企業をマッチングするサービスを提供</a:t>
            </a:r>
            <a:r>
              <a:rPr lang="ja-JP" altLang="en-US"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することに、特化しています。</a:t>
            </a:r>
            <a:r>
              <a:rPr lang="en-US" altLang="ja-JP"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JOINS</a:t>
            </a:r>
            <a:r>
              <a:rPr lang="ja-JP" altLang="ja-JP"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では、関係性を作っていくためのお互いの人柄や価値観を共有するプログラムを実施し、安心してお仕事をはじめていただけるよう支援しています。</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FAC7AAAB-89DD-8BC4-FEEC-A12A8CBD738D}"/>
              </a:ext>
            </a:extLst>
          </p:cNvPr>
          <p:cNvSpPr txBox="1"/>
          <p:nvPr/>
        </p:nvSpPr>
        <p:spPr>
          <a:xfrm>
            <a:off x="271216" y="5648193"/>
            <a:ext cx="5747336" cy="923330"/>
          </a:xfrm>
          <a:prstGeom prst="rect">
            <a:avLst/>
          </a:prstGeom>
          <a:noFill/>
        </p:spPr>
        <p:txBody>
          <a:bodyPr wrap="square" rtlCol="0">
            <a:spAutoFit/>
          </a:bodyPr>
          <a:lstStyle/>
          <a:p>
            <a:pPr algn="l" fontAlgn="base"/>
            <a:r>
              <a:rPr lang="ja-JP" altLang="en-US" sz="1600" b="1" i="1"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b="1" i="1"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働くことをもっとしなやかにし</a:t>
            </a:r>
            <a:br>
              <a:rPr lang="ja-JP" altLang="en-US" b="1" i="1"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r>
              <a:rPr lang="ja-JP" altLang="en-US" b="1" i="1"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好きな土地で暮らす豊かな人を増や</a:t>
            </a:r>
            <a:r>
              <a:rPr lang="ja-JP" altLang="en-US" b="1" i="0"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す</a:t>
            </a:r>
            <a:r>
              <a:rPr lang="ja-JP" altLang="en-US" b="1" i="1"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br>
              <a:rPr lang="ja-JP" altLang="en-US" b="1" i="0"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endParaRPr lang="ja-JP" altLang="en-US" b="0" i="0" dirty="0">
              <a:solidFill>
                <a:srgbClr val="333333"/>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26C1A756-B908-231E-79A2-100B1FDD6226}"/>
              </a:ext>
            </a:extLst>
          </p:cNvPr>
          <p:cNvSpPr txBox="1"/>
          <p:nvPr/>
        </p:nvSpPr>
        <p:spPr>
          <a:xfrm rot="10800000" flipV="1">
            <a:off x="18789" y="1633047"/>
            <a:ext cx="2006490" cy="369332"/>
          </a:xfrm>
          <a:prstGeom prst="rect">
            <a:avLst/>
          </a:prstGeom>
          <a:noFill/>
        </p:spPr>
        <p:txBody>
          <a:bodyPr wrap="square" rtlCol="0">
            <a:spAutoFit/>
          </a:bodyPr>
          <a:lstStyle/>
          <a:p>
            <a:pPr algn="dist"/>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開催概要</a:t>
            </a:r>
            <a:r>
              <a:rPr kumimoji="1" lang="en-US" altLang="ja-JP"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0390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A9213B3-4CCA-87D4-199B-0F5CB9527F03}"/>
              </a:ext>
            </a:extLst>
          </p:cNvPr>
          <p:cNvSpPr/>
          <p:nvPr/>
        </p:nvSpPr>
        <p:spPr>
          <a:xfrm>
            <a:off x="163079" y="754709"/>
            <a:ext cx="6419850" cy="1322963"/>
          </a:xfrm>
          <a:prstGeom prst="roundRect">
            <a:avLst/>
          </a:prstGeom>
          <a:solidFill>
            <a:srgbClr val="0066FF"/>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rPr>
              <a:t>第</a:t>
            </a:r>
            <a:r>
              <a:rPr kumimoji="1" lang="ja-JP" altLang="en-US" sz="2800" b="1" dirty="0">
                <a:solidFill>
                  <a:schemeClr val="bg1"/>
                </a:solidFill>
                <a:latin typeface="ＭＳ ゴシック" panose="020B0609070205080204" pitchFamily="49" charset="-128"/>
                <a:ea typeface="ＭＳ ゴシック" panose="020B0609070205080204" pitchFamily="49" charset="-128"/>
              </a:rPr>
              <a:t>４</a:t>
            </a:r>
            <a:r>
              <a:rPr kumimoji="1" lang="ja-JP" altLang="en-US"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rPr>
              <a:t>回</a:t>
            </a:r>
            <a:endParaRPr kumimoji="1" lang="en-US" altLang="ja-JP"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rPr>
              <a:t>人材活用ｾﾐﾅｰ＆ﾏｯﾁﾝｸﾞ会</a:t>
            </a:r>
            <a:endParaRPr kumimoji="1" lang="en-US" altLang="ja-JP"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schemeClr val="bg1"/>
                </a:solidFill>
                <a:latin typeface="ＭＳ ゴシック" panose="020B0609070205080204" pitchFamily="49" charset="-128"/>
                <a:ea typeface="ＭＳ ゴシック" panose="020B0609070205080204" pitchFamily="49" charset="-128"/>
              </a:rPr>
              <a:t>参加申込書</a:t>
            </a:r>
            <a:endParaRPr kumimoji="1" lang="ja-JP" altLang="en-US" sz="2800" b="1"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endParaRPr>
          </a:p>
        </p:txBody>
      </p:sp>
      <p:sp>
        <p:nvSpPr>
          <p:cNvPr id="6" name="四角形: 角を丸くする 5">
            <a:extLst>
              <a:ext uri="{FF2B5EF4-FFF2-40B4-BE49-F238E27FC236}">
                <a16:creationId xmlns:a16="http://schemas.microsoft.com/office/drawing/2014/main" id="{369C8FDE-0A83-A1DA-DCF7-748E6F94383D}"/>
              </a:ext>
            </a:extLst>
          </p:cNvPr>
          <p:cNvSpPr/>
          <p:nvPr/>
        </p:nvSpPr>
        <p:spPr>
          <a:xfrm>
            <a:off x="3373004" y="2343326"/>
            <a:ext cx="3209925" cy="732206"/>
          </a:xfrm>
          <a:prstGeom prst="roundRect">
            <a:avLst/>
          </a:prstGeom>
          <a:solidFill>
            <a:srgbClr val="0066FF"/>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ts val="1500"/>
              </a:lnSpc>
              <a:spcBef>
                <a:spcPts val="0"/>
              </a:spcBef>
              <a:spcAft>
                <a:spcPts val="0"/>
              </a:spcAft>
              <a:buClrTx/>
              <a:buSzTx/>
              <a:buFontTx/>
              <a:buNone/>
              <a:tabLst/>
              <a:defRPr/>
            </a:pPr>
            <a:r>
              <a:rPr kumimoji="0" lang="en-US"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FAX</a:t>
            </a:r>
            <a:r>
              <a:rPr kumimoji="0" lang="ja-JP"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kumimoji="0" lang="en-US"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083-902-9010</a:t>
            </a:r>
          </a:p>
          <a:p>
            <a:pPr marL="0" marR="0" lvl="0" indent="0" algn="l" defTabSz="457200" rtl="0" eaLnBrk="1" fontAlgn="auto" latinLnBrk="0" hangingPunct="1">
              <a:lnSpc>
                <a:spcPts val="1500"/>
              </a:lnSpc>
              <a:spcBef>
                <a:spcPts val="0"/>
              </a:spcBef>
              <a:spcAft>
                <a:spcPts val="0"/>
              </a:spcAft>
              <a:buClrTx/>
              <a:buSzTx/>
              <a:buFontTx/>
              <a:buNone/>
              <a:tabLst/>
              <a:defRPr/>
            </a:pPr>
            <a:endParaRPr kumimoji="0" lang="ja-JP" altLang="ja-JP" b="0" i="0" u="none" strike="noStrike" kern="1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0" lang="en-US"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E-mail</a:t>
            </a:r>
            <a:r>
              <a:rPr kumimoji="0" lang="ja-JP"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kumimoji="0" lang="en-US" altLang="ja-JP" b="0" i="0" u="none" strike="noStrike" kern="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ＭＳ Ｐゴシック" panose="020B0600070205080204" pitchFamily="50" charset="-128"/>
              </a:rPr>
              <a:t>projin@yipf.or.jp</a:t>
            </a:r>
            <a:endParaRPr kumimoji="0" lang="ja-JP" altLang="ja-JP" b="0" i="0" u="none" strike="noStrike" kern="1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7" name="表 7">
            <a:extLst>
              <a:ext uri="{FF2B5EF4-FFF2-40B4-BE49-F238E27FC236}">
                <a16:creationId xmlns:a16="http://schemas.microsoft.com/office/drawing/2014/main" id="{31F5F402-AA61-A50A-2E29-69461CFBF9BB}"/>
              </a:ext>
            </a:extLst>
          </p:cNvPr>
          <p:cNvGraphicFramePr>
            <a:graphicFrameLocks noGrp="1"/>
          </p:cNvGraphicFramePr>
          <p:nvPr>
            <p:extLst>
              <p:ext uri="{D42A27DB-BD31-4B8C-83A1-F6EECF244321}">
                <p14:modId xmlns:p14="http://schemas.microsoft.com/office/powerpoint/2010/main" val="3946064643"/>
              </p:ext>
            </p:extLst>
          </p:nvPr>
        </p:nvGraphicFramePr>
        <p:xfrm>
          <a:off x="275064" y="4688522"/>
          <a:ext cx="6307865" cy="4676195"/>
        </p:xfrm>
        <a:graphic>
          <a:graphicData uri="http://schemas.openxmlformats.org/drawingml/2006/table">
            <a:tbl>
              <a:tblPr firstRow="1" bandRow="1">
                <a:tableStyleId>{5DA37D80-6434-44D0-A028-1B22A696006F}</a:tableStyleId>
              </a:tblPr>
              <a:tblGrid>
                <a:gridCol w="1347645">
                  <a:extLst>
                    <a:ext uri="{9D8B030D-6E8A-4147-A177-3AD203B41FA5}">
                      <a16:colId xmlns:a16="http://schemas.microsoft.com/office/drawing/2014/main" val="890348561"/>
                    </a:ext>
                  </a:extLst>
                </a:gridCol>
                <a:gridCol w="853668">
                  <a:extLst>
                    <a:ext uri="{9D8B030D-6E8A-4147-A177-3AD203B41FA5}">
                      <a16:colId xmlns:a16="http://schemas.microsoft.com/office/drawing/2014/main" val="2685270049"/>
                    </a:ext>
                  </a:extLst>
                </a:gridCol>
                <a:gridCol w="647822">
                  <a:extLst>
                    <a:ext uri="{9D8B030D-6E8A-4147-A177-3AD203B41FA5}">
                      <a16:colId xmlns:a16="http://schemas.microsoft.com/office/drawing/2014/main" val="2678837184"/>
                    </a:ext>
                  </a:extLst>
                </a:gridCol>
                <a:gridCol w="3458730">
                  <a:extLst>
                    <a:ext uri="{9D8B030D-6E8A-4147-A177-3AD203B41FA5}">
                      <a16:colId xmlns:a16="http://schemas.microsoft.com/office/drawing/2014/main" val="916152448"/>
                    </a:ext>
                  </a:extLst>
                </a:gridCol>
              </a:tblGrid>
              <a:tr h="354935">
                <a:tc>
                  <a:txBody>
                    <a:bodyPr/>
                    <a:lstStyle/>
                    <a:p>
                      <a:pPr algn="ctr"/>
                      <a:r>
                        <a:rPr kumimoji="1" lang="ja-JP" altLang="en-US" sz="1100" dirty="0"/>
                        <a:t>会　社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74615551"/>
                  </a:ext>
                </a:extLst>
              </a:tr>
              <a:tr h="368558">
                <a:tc>
                  <a:txBody>
                    <a:bodyPr/>
                    <a:lstStyle/>
                    <a:p>
                      <a:pPr algn="ctr"/>
                      <a:r>
                        <a:rPr kumimoji="1" lang="ja-JP" altLang="en-US" sz="1100" b="1" dirty="0"/>
                        <a:t>担　当　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noFill/>
                  </a:tcPr>
                </a:tc>
                <a:extLst>
                  <a:ext uri="{0D108BD9-81ED-4DB2-BD59-A6C34878D82A}">
                    <a16:rowId xmlns:a16="http://schemas.microsoft.com/office/drawing/2014/main" val="2758984681"/>
                  </a:ext>
                </a:extLst>
              </a:tr>
              <a:tr h="394780">
                <a:tc rowSpan="2">
                  <a:txBody>
                    <a:bodyPr/>
                    <a:lstStyle/>
                    <a:p>
                      <a:pPr algn="ctr"/>
                      <a:r>
                        <a:rPr kumimoji="1" lang="ja-JP" altLang="en-US" sz="1100" b="1" dirty="0"/>
                        <a:t>参加者氏名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dirty="0"/>
                        <a:t>TEL</a:t>
                      </a:r>
                      <a:endParaRPr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tc>
                <a:extLst>
                  <a:ext uri="{0D108BD9-81ED-4DB2-BD59-A6C34878D82A}">
                    <a16:rowId xmlns:a16="http://schemas.microsoft.com/office/drawing/2014/main" val="2226671354"/>
                  </a:ext>
                </a:extLst>
              </a:tr>
              <a:tr h="357785">
                <a:tc vMerge="1">
                  <a:txBody>
                    <a:bodyPr/>
                    <a:lstStyle/>
                    <a:p>
                      <a:endParaRPr kumimoji="1" lang="ja-JP" altLang="en-US" dirty="0"/>
                    </a:p>
                  </a:txBody>
                  <a:tcPr/>
                </a:tc>
                <a:tc>
                  <a:txBody>
                    <a:bodyPr/>
                    <a:lstStyle/>
                    <a:p>
                      <a:pPr algn="ctr"/>
                      <a:r>
                        <a:rPr kumimoji="1" lang="en-US" altLang="ja-JP" sz="1100" dirty="0"/>
                        <a:t>E-mail</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3459609805"/>
                  </a:ext>
                </a:extLst>
              </a:tr>
              <a:tr h="423692">
                <a:tc rowSpan="5">
                  <a:txBody>
                    <a:bodyPr/>
                    <a:lstStyle/>
                    <a:p>
                      <a:pPr algn="ctr"/>
                      <a:r>
                        <a:rPr lang="ja-JP" altLang="en-US" sz="1100" b="1" dirty="0"/>
                        <a:t>面接希望時間</a:t>
                      </a:r>
                      <a:endParaRPr lang="en-US" altLang="ja-JP" sz="1100" b="1" dirty="0"/>
                    </a:p>
                    <a:p>
                      <a:pPr algn="ctr"/>
                      <a:r>
                        <a:rPr lang="ja-JP" altLang="en-US" sz="1100" b="1" dirty="0"/>
                        <a:t>（希望時間に〇）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en-US" altLang="ja-JP" sz="1100" dirty="0"/>
                        <a:t>13</a:t>
                      </a:r>
                      <a:r>
                        <a:rPr kumimoji="1" lang="ja-JP" altLang="en-US" sz="1100" dirty="0"/>
                        <a:t>：</a:t>
                      </a:r>
                      <a:r>
                        <a:rPr kumimoji="1" lang="en-US" altLang="ja-JP" sz="1100" dirty="0"/>
                        <a:t>30</a:t>
                      </a:r>
                      <a:r>
                        <a:rPr kumimoji="1" lang="ja-JP" altLang="en-US" sz="1100" dirty="0"/>
                        <a:t>～</a:t>
                      </a:r>
                      <a:r>
                        <a:rPr kumimoji="1" lang="en-US" altLang="ja-JP" sz="1100" dirty="0"/>
                        <a:t>14</a:t>
                      </a:r>
                      <a:r>
                        <a:rPr kumimoji="1" lang="ja-JP" altLang="en-US" sz="1100" dirty="0"/>
                        <a:t>：</a:t>
                      </a:r>
                      <a:r>
                        <a:rPr kumimoji="1" lang="en-US" altLang="ja-JP" sz="1100" dirty="0"/>
                        <a:t>00</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040007"/>
                  </a:ext>
                </a:extLst>
              </a:tr>
              <a:tr h="423692">
                <a:tc vMerge="1">
                  <a:txBody>
                    <a:bodyPr/>
                    <a:lstStyle/>
                    <a:p>
                      <a:endParaRPr lang="ja-JP" altLang="en-US" dirty="0"/>
                    </a:p>
                  </a:txBody>
                  <a:tcPr>
                    <a:noFill/>
                  </a:tcPr>
                </a:tc>
                <a:tc gridSpan="2">
                  <a:txBody>
                    <a:bodyPr/>
                    <a:lstStyle/>
                    <a:p>
                      <a:pPr algn="ctr"/>
                      <a:r>
                        <a:rPr kumimoji="1" lang="en-US" altLang="ja-JP" sz="1100" dirty="0"/>
                        <a:t>14</a:t>
                      </a:r>
                      <a:r>
                        <a:rPr kumimoji="1" lang="ja-JP" altLang="en-US" sz="1100" dirty="0"/>
                        <a:t>：</a:t>
                      </a:r>
                      <a:r>
                        <a:rPr kumimoji="1" lang="en-US" altLang="ja-JP" sz="1100" dirty="0"/>
                        <a:t>10</a:t>
                      </a:r>
                      <a:r>
                        <a:rPr kumimoji="1" lang="ja-JP" altLang="en-US" sz="1100" dirty="0"/>
                        <a:t>～</a:t>
                      </a:r>
                      <a:r>
                        <a:rPr kumimoji="1" lang="en-US" altLang="ja-JP" sz="1100" dirty="0"/>
                        <a:t>14</a:t>
                      </a:r>
                      <a:r>
                        <a:rPr kumimoji="1" lang="ja-JP" altLang="en-US" sz="1100" dirty="0"/>
                        <a:t>：</a:t>
                      </a:r>
                      <a:r>
                        <a:rPr kumimoji="1" lang="en-US" altLang="ja-JP" sz="1100" dirty="0"/>
                        <a:t>40</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9458644"/>
                  </a:ext>
                </a:extLst>
              </a:tr>
              <a:tr h="423692">
                <a:tc vMerge="1">
                  <a:txBody>
                    <a:bodyPr/>
                    <a:lstStyle/>
                    <a:p>
                      <a:endParaRPr kumimoji="1" lang="ja-JP" altLang="en-US" dirty="0"/>
                    </a:p>
                  </a:txBody>
                  <a:tcPr>
                    <a:noFill/>
                  </a:tcPr>
                </a:tc>
                <a:tc gridSpan="2">
                  <a:txBody>
                    <a:bodyPr/>
                    <a:lstStyle/>
                    <a:p>
                      <a:pPr algn="ctr"/>
                      <a:r>
                        <a:rPr kumimoji="1" lang="en-US" altLang="ja-JP" sz="1100" dirty="0"/>
                        <a:t>14</a:t>
                      </a:r>
                      <a:r>
                        <a:rPr kumimoji="1" lang="ja-JP" altLang="en-US" sz="1100" dirty="0"/>
                        <a:t>：</a:t>
                      </a:r>
                      <a:r>
                        <a:rPr kumimoji="1" lang="en-US" altLang="ja-JP" sz="1100" dirty="0"/>
                        <a:t>50</a:t>
                      </a:r>
                      <a:r>
                        <a:rPr kumimoji="1" lang="ja-JP" altLang="en-US" sz="1100" dirty="0"/>
                        <a:t>～</a:t>
                      </a:r>
                      <a:r>
                        <a:rPr kumimoji="1" lang="en-US" altLang="ja-JP" sz="1100" dirty="0"/>
                        <a:t>15</a:t>
                      </a:r>
                      <a:r>
                        <a:rPr kumimoji="1" lang="ja-JP" altLang="en-US" sz="1100" dirty="0"/>
                        <a:t>：</a:t>
                      </a:r>
                      <a:r>
                        <a:rPr kumimoji="1" lang="en-US" altLang="ja-JP" sz="1100" dirty="0"/>
                        <a:t>20</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411869"/>
                  </a:ext>
                </a:extLst>
              </a:tr>
              <a:tr h="423692">
                <a:tc vMerge="1">
                  <a:txBody>
                    <a:bodyPr/>
                    <a:lstStyle/>
                    <a:p>
                      <a:endParaRPr kumimoji="1" lang="ja-JP" altLang="en-US" dirty="0"/>
                    </a:p>
                  </a:txBody>
                  <a:tcPr>
                    <a:noFill/>
                  </a:tcPr>
                </a:tc>
                <a:tc gridSpan="2">
                  <a:txBody>
                    <a:bodyPr/>
                    <a:lstStyle/>
                    <a:p>
                      <a:pPr algn="ctr"/>
                      <a:r>
                        <a:rPr kumimoji="1" lang="en-US" altLang="ja-JP" sz="1100" dirty="0"/>
                        <a:t>15</a:t>
                      </a:r>
                      <a:r>
                        <a:rPr kumimoji="1" lang="ja-JP" altLang="en-US" sz="1100" dirty="0"/>
                        <a:t>：</a:t>
                      </a:r>
                      <a:r>
                        <a:rPr kumimoji="1" lang="en-US" altLang="ja-JP" sz="1100" dirty="0"/>
                        <a:t>30</a:t>
                      </a:r>
                      <a:r>
                        <a:rPr kumimoji="1" lang="ja-JP" altLang="en-US" sz="1100" dirty="0"/>
                        <a:t>＾</a:t>
                      </a:r>
                      <a:r>
                        <a:rPr kumimoji="1" lang="en-US" altLang="ja-JP" sz="1100" dirty="0"/>
                        <a:t>16</a:t>
                      </a:r>
                      <a:r>
                        <a:rPr kumimoji="1" lang="ja-JP" altLang="en-US" sz="1100" dirty="0"/>
                        <a:t>：</a:t>
                      </a:r>
                      <a:r>
                        <a:rPr kumimoji="1" lang="en-US" altLang="ja-JP" sz="1100" dirty="0"/>
                        <a:t>00</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9513277"/>
                  </a:ext>
                </a:extLst>
              </a:tr>
              <a:tr h="423692">
                <a:tc vMerge="1">
                  <a:txBody>
                    <a:bodyPr/>
                    <a:lstStyle/>
                    <a:p>
                      <a:endParaRPr kumimoji="1" lang="ja-JP" altLang="en-US" dirty="0"/>
                    </a:p>
                  </a:txBody>
                  <a:tcPr>
                    <a:noFill/>
                  </a:tcPr>
                </a:tc>
                <a:tc gridSpan="2">
                  <a:txBody>
                    <a:bodyPr/>
                    <a:lstStyle/>
                    <a:p>
                      <a:pPr algn="ctr"/>
                      <a:r>
                        <a:rPr kumimoji="1" lang="en-US" altLang="ja-JP" sz="1100" dirty="0"/>
                        <a:t>16</a:t>
                      </a:r>
                      <a:r>
                        <a:rPr kumimoji="1" lang="ja-JP" altLang="en-US" sz="1100" dirty="0"/>
                        <a:t>：</a:t>
                      </a:r>
                      <a:r>
                        <a:rPr kumimoji="1" lang="en-US" altLang="ja-JP" sz="1100" dirty="0"/>
                        <a:t>10</a:t>
                      </a:r>
                      <a:r>
                        <a:rPr kumimoji="1" lang="ja-JP" altLang="en-US" sz="1100" dirty="0"/>
                        <a:t>～</a:t>
                      </a:r>
                      <a:r>
                        <a:rPr kumimoji="1" lang="en-US" altLang="ja-JP" sz="1100" dirty="0"/>
                        <a:t>16</a:t>
                      </a:r>
                      <a:r>
                        <a:rPr kumimoji="1" lang="ja-JP" altLang="en-US" sz="1100" dirty="0"/>
                        <a:t>：</a:t>
                      </a:r>
                      <a:r>
                        <a:rPr kumimoji="1" lang="en-US" altLang="ja-JP" sz="1100" dirty="0"/>
                        <a:t>40</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4581371"/>
                  </a:ext>
                </a:extLst>
              </a:tr>
              <a:tr h="354935">
                <a:tc>
                  <a:txBody>
                    <a:bodyPr/>
                    <a:lstStyle/>
                    <a:p>
                      <a:pPr algn="dist"/>
                      <a:r>
                        <a:rPr lang="ja-JP" altLang="en-US" sz="1100" b="1" dirty="0"/>
                        <a:t>申込期限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100" b="1" dirty="0"/>
                        <a:t>７月</a:t>
                      </a:r>
                      <a:r>
                        <a:rPr kumimoji="1" lang="en-US" altLang="ja-JP" sz="1100" b="1" dirty="0"/>
                        <a:t>14</a:t>
                      </a:r>
                      <a:r>
                        <a:rPr kumimoji="1" lang="ja-JP" altLang="en-US" sz="1100" b="1" dirty="0"/>
                        <a:t>日（金）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solidFill>
                      <a:schemeClr val="accent2">
                        <a:lumMod val="40000"/>
                        <a:lumOff val="60000"/>
                      </a:schemeClr>
                    </a:solidFill>
                  </a:tcPr>
                </a:tc>
                <a:extLst>
                  <a:ext uri="{0D108BD9-81ED-4DB2-BD59-A6C34878D82A}">
                    <a16:rowId xmlns:a16="http://schemas.microsoft.com/office/drawing/2014/main" val="1721867836"/>
                  </a:ext>
                </a:extLst>
              </a:tr>
              <a:tr h="726742">
                <a:tc>
                  <a:txBody>
                    <a:bodyPr/>
                    <a:lstStyle/>
                    <a:p>
                      <a:pPr algn="dist"/>
                      <a:r>
                        <a:rPr lang="ja-JP" altLang="en-US" sz="1100" b="1" dirty="0"/>
                        <a:t>ご希望等</a:t>
                      </a:r>
                      <a:endParaRPr lang="en-US" altLang="ja-JP" sz="1100" b="1" dirty="0"/>
                    </a:p>
                    <a:p>
                      <a:pPr algn="ctr"/>
                      <a:endParaRPr lang="ja-JP" altLang="en-US" sz="11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noFill/>
                  </a:tcPr>
                </a:tc>
                <a:extLst>
                  <a:ext uri="{0D108BD9-81ED-4DB2-BD59-A6C34878D82A}">
                    <a16:rowId xmlns:a16="http://schemas.microsoft.com/office/drawing/2014/main" val="1642639905"/>
                  </a:ext>
                </a:extLst>
              </a:tr>
            </a:tbl>
          </a:graphicData>
        </a:graphic>
      </p:graphicFrame>
      <p:sp>
        <p:nvSpPr>
          <p:cNvPr id="8" name="テキスト ボックス 7">
            <a:extLst>
              <a:ext uri="{FF2B5EF4-FFF2-40B4-BE49-F238E27FC236}">
                <a16:creationId xmlns:a16="http://schemas.microsoft.com/office/drawing/2014/main" id="{D84A1030-2629-1A87-6C82-ADBF3FBD9B29}"/>
              </a:ext>
            </a:extLst>
          </p:cNvPr>
          <p:cNvSpPr txBox="1"/>
          <p:nvPr/>
        </p:nvSpPr>
        <p:spPr>
          <a:xfrm>
            <a:off x="275064" y="3392436"/>
            <a:ext cx="385008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山口県プロフェッショナル人材戦略拠点　あて</a:t>
            </a:r>
          </a:p>
        </p:txBody>
      </p:sp>
      <p:sp>
        <p:nvSpPr>
          <p:cNvPr id="9" name="テキスト ボックス 8">
            <a:extLst>
              <a:ext uri="{FF2B5EF4-FFF2-40B4-BE49-F238E27FC236}">
                <a16:creationId xmlns:a16="http://schemas.microsoft.com/office/drawing/2014/main" id="{1E03AA7B-D7E8-BE3B-18B4-A6E5DF2D3C42}"/>
              </a:ext>
            </a:extLst>
          </p:cNvPr>
          <p:cNvSpPr txBox="1"/>
          <p:nvPr/>
        </p:nvSpPr>
        <p:spPr>
          <a:xfrm>
            <a:off x="3456746" y="4087174"/>
            <a:ext cx="3126183"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参加申込日　　</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2023</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年　月　日　　　　</a:t>
            </a:r>
          </a:p>
        </p:txBody>
      </p:sp>
      <p:sp>
        <p:nvSpPr>
          <p:cNvPr id="11" name="テキスト ボックス 10">
            <a:extLst>
              <a:ext uri="{FF2B5EF4-FFF2-40B4-BE49-F238E27FC236}">
                <a16:creationId xmlns:a16="http://schemas.microsoft.com/office/drawing/2014/main" id="{D961EBEA-5F8A-6963-7EDC-474F76AB564C}"/>
              </a:ext>
            </a:extLst>
          </p:cNvPr>
          <p:cNvSpPr txBox="1"/>
          <p:nvPr/>
        </p:nvSpPr>
        <p:spPr>
          <a:xfrm>
            <a:off x="5711594" y="199308"/>
            <a:ext cx="871335" cy="369332"/>
          </a:xfrm>
          <a:prstGeom prst="rect">
            <a:avLst/>
          </a:prstGeom>
          <a:noFill/>
          <a:ln>
            <a:solidFill>
              <a:srgbClr val="A5002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 紙</a:t>
            </a:r>
          </a:p>
        </p:txBody>
      </p:sp>
      <p:graphicFrame>
        <p:nvGraphicFramePr>
          <p:cNvPr id="2" name="表 1">
            <a:extLst>
              <a:ext uri="{FF2B5EF4-FFF2-40B4-BE49-F238E27FC236}">
                <a16:creationId xmlns:a16="http://schemas.microsoft.com/office/drawing/2014/main" id="{E8C542CB-C567-79A7-42B0-39B9C6BD88ED}"/>
              </a:ext>
            </a:extLst>
          </p:cNvPr>
          <p:cNvGraphicFramePr>
            <a:graphicFrameLocks noGrp="1"/>
          </p:cNvGraphicFramePr>
          <p:nvPr/>
        </p:nvGraphicFramePr>
        <p:xfrm>
          <a:off x="876300" y="3752850"/>
          <a:ext cx="208280" cy="245809"/>
        </p:xfrm>
        <a:graphic>
          <a:graphicData uri="http://schemas.openxmlformats.org/drawingml/2006/table">
            <a:tbl>
              <a:tblPr/>
              <a:tblGrid>
                <a:gridCol w="208280">
                  <a:extLst>
                    <a:ext uri="{9D8B030D-6E8A-4147-A177-3AD203B41FA5}">
                      <a16:colId xmlns:a16="http://schemas.microsoft.com/office/drawing/2014/main" val="2846775031"/>
                    </a:ext>
                  </a:extLst>
                </a:gridCol>
              </a:tblGrid>
              <a:tr h="0">
                <a:tc>
                  <a:txBody>
                    <a:bodyPr/>
                    <a:lstStyle/>
                    <a:p>
                      <a:endParaRPr kumimoji="1" lang="ja-JP" altLang="en-US"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3318285574"/>
                  </a:ext>
                </a:extLst>
              </a:tr>
            </a:tbl>
          </a:graphicData>
        </a:graphic>
      </p:graphicFrame>
    </p:spTree>
    <p:extLst>
      <p:ext uri="{BB962C8B-B14F-4D97-AF65-F5344CB8AC3E}">
        <p14:creationId xmlns:p14="http://schemas.microsoft.com/office/powerpoint/2010/main" val="1007216159"/>
      </p:ext>
    </p:extLst>
  </p:cSld>
  <p:clrMapOvr>
    <a:masterClrMapping/>
  </p:clrMapOvr>
</p:sld>
</file>

<file path=ppt/theme/theme1.xml><?xml version="1.0" encoding="utf-8"?>
<a:theme xmlns:a="http://schemas.openxmlformats.org/drawingml/2006/main" name="海 16 x 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750_TF02895256" id="{3059B3DA-3006-4DF4-B716-759D72222C60}" vid="{571CD8FD-BE74-4D08-9D9F-4785F32F8B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テーマ">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2454</TotalTime>
  <Words>344</Words>
  <Application>Microsoft Office PowerPoint</Application>
  <PresentationFormat>A4 210 x 297 mm</PresentationFormat>
  <Paragraphs>49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UI</vt:lpstr>
      <vt:lpstr>ＭＳ ゴシック</vt:lpstr>
      <vt:lpstr>ＭＳ 明朝</vt:lpstr>
      <vt:lpstr>游ゴシック</vt:lpstr>
      <vt:lpstr>游ゴシック Light</vt:lpstr>
      <vt:lpstr>Arial</vt:lpstr>
      <vt:lpstr>Georgia</vt:lpstr>
      <vt:lpstr>海 16 x 9</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やまぐち高度技術者・研究者  OB等人材バンク  いま、豊富な経験や技術を持った  プロフェッショナルが企業に必要です </dc:title>
  <dc:creator>浅川　滋子</dc:creator>
  <cp:lastModifiedBy>浅川　滋子</cp:lastModifiedBy>
  <cp:revision>81</cp:revision>
  <cp:lastPrinted>2023-06-20T08:10:49Z</cp:lastPrinted>
  <dcterms:created xsi:type="dcterms:W3CDTF">2022-07-07T01:15:55Z</dcterms:created>
  <dcterms:modified xsi:type="dcterms:W3CDTF">2023-06-21T01:32:08Z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